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203_1FE51BA2.xml" ContentType="application/vnd.ms-powerpoint.comment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8"/>
  </p:notesMasterIdLst>
  <p:sldIdLst>
    <p:sldId id="528" r:id="rId5"/>
    <p:sldId id="527" r:id="rId6"/>
    <p:sldId id="259" r:id="rId7"/>
    <p:sldId id="262" r:id="rId8"/>
    <p:sldId id="515" r:id="rId9"/>
    <p:sldId id="263" r:id="rId10"/>
    <p:sldId id="264" r:id="rId11"/>
    <p:sldId id="265" r:id="rId12"/>
    <p:sldId id="266" r:id="rId13"/>
    <p:sldId id="267" r:id="rId14"/>
    <p:sldId id="261" r:id="rId15"/>
    <p:sldId id="260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518" r:id="rId28"/>
    <p:sldId id="279" r:id="rId29"/>
    <p:sldId id="280" r:id="rId30"/>
    <p:sldId id="281" r:id="rId31"/>
    <p:sldId id="282" r:id="rId32"/>
    <p:sldId id="283" r:id="rId33"/>
    <p:sldId id="301" r:id="rId34"/>
    <p:sldId id="302" r:id="rId35"/>
    <p:sldId id="300" r:id="rId36"/>
    <p:sldId id="256" r:id="rId37"/>
    <p:sldId id="303" r:id="rId38"/>
    <p:sldId id="304" r:id="rId39"/>
    <p:sldId id="284" r:id="rId40"/>
    <p:sldId id="358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502" r:id="rId57"/>
    <p:sldId id="516" r:id="rId58"/>
    <p:sldId id="359" r:id="rId59"/>
    <p:sldId id="360" r:id="rId60"/>
    <p:sldId id="305" r:id="rId61"/>
    <p:sldId id="517" r:id="rId62"/>
    <p:sldId id="306" r:id="rId63"/>
    <p:sldId id="307" r:id="rId64"/>
    <p:sldId id="308" r:id="rId65"/>
    <p:sldId id="309" r:id="rId66"/>
    <p:sldId id="310" r:id="rId67"/>
    <p:sldId id="311" r:id="rId68"/>
    <p:sldId id="312" r:id="rId69"/>
    <p:sldId id="313" r:id="rId70"/>
    <p:sldId id="314" r:id="rId71"/>
    <p:sldId id="315" r:id="rId72"/>
    <p:sldId id="316" r:id="rId73"/>
    <p:sldId id="317" r:id="rId74"/>
    <p:sldId id="318" r:id="rId75"/>
    <p:sldId id="319" r:id="rId76"/>
    <p:sldId id="505" r:id="rId77"/>
    <p:sldId id="320" r:id="rId78"/>
    <p:sldId id="321" r:id="rId79"/>
    <p:sldId id="361" r:id="rId80"/>
    <p:sldId id="322" r:id="rId81"/>
    <p:sldId id="323" r:id="rId82"/>
    <p:sldId id="324" r:id="rId83"/>
    <p:sldId id="325" r:id="rId84"/>
    <p:sldId id="326" r:id="rId85"/>
    <p:sldId id="327" r:id="rId86"/>
    <p:sldId id="328" r:id="rId87"/>
    <p:sldId id="329" r:id="rId88"/>
    <p:sldId id="330" r:id="rId89"/>
    <p:sldId id="331" r:id="rId90"/>
    <p:sldId id="506" r:id="rId91"/>
    <p:sldId id="504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62" r:id="rId105"/>
    <p:sldId id="363" r:id="rId106"/>
    <p:sldId id="364" r:id="rId107"/>
    <p:sldId id="365" r:id="rId108"/>
    <p:sldId id="366" r:id="rId109"/>
    <p:sldId id="367" r:id="rId110"/>
    <p:sldId id="391" r:id="rId111"/>
    <p:sldId id="368" r:id="rId112"/>
    <p:sldId id="356" r:id="rId113"/>
    <p:sldId id="369" r:id="rId114"/>
    <p:sldId id="370" r:id="rId115"/>
    <p:sldId id="371" r:id="rId116"/>
    <p:sldId id="372" r:id="rId117"/>
    <p:sldId id="503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519" r:id="rId129"/>
    <p:sldId id="520" r:id="rId130"/>
    <p:sldId id="383" r:id="rId131"/>
    <p:sldId id="384" r:id="rId132"/>
    <p:sldId id="385" r:id="rId133"/>
    <p:sldId id="386" r:id="rId134"/>
    <p:sldId id="387" r:id="rId135"/>
    <p:sldId id="399" r:id="rId136"/>
    <p:sldId id="400" r:id="rId137"/>
    <p:sldId id="401" r:id="rId138"/>
    <p:sldId id="402" r:id="rId139"/>
    <p:sldId id="403" r:id="rId140"/>
    <p:sldId id="404" r:id="rId141"/>
    <p:sldId id="388" r:id="rId142"/>
    <p:sldId id="389" r:id="rId143"/>
    <p:sldId id="392" r:id="rId144"/>
    <p:sldId id="393" r:id="rId145"/>
    <p:sldId id="394" r:id="rId146"/>
    <p:sldId id="395" r:id="rId147"/>
    <p:sldId id="405" r:id="rId148"/>
    <p:sldId id="406" r:id="rId149"/>
    <p:sldId id="407" r:id="rId150"/>
    <p:sldId id="396" r:id="rId151"/>
    <p:sldId id="397" r:id="rId152"/>
    <p:sldId id="398" r:id="rId153"/>
    <p:sldId id="408" r:id="rId154"/>
    <p:sldId id="513" r:id="rId155"/>
    <p:sldId id="430" r:id="rId156"/>
    <p:sldId id="431" r:id="rId157"/>
    <p:sldId id="432" r:id="rId158"/>
    <p:sldId id="433" r:id="rId159"/>
    <p:sldId id="434" r:id="rId160"/>
    <p:sldId id="435" r:id="rId161"/>
    <p:sldId id="436" r:id="rId162"/>
    <p:sldId id="437" r:id="rId163"/>
    <p:sldId id="438" r:id="rId164"/>
    <p:sldId id="439" r:id="rId165"/>
    <p:sldId id="440" r:id="rId166"/>
    <p:sldId id="441" r:id="rId167"/>
    <p:sldId id="442" r:id="rId168"/>
    <p:sldId id="443" r:id="rId169"/>
    <p:sldId id="444" r:id="rId170"/>
    <p:sldId id="445" r:id="rId171"/>
    <p:sldId id="446" r:id="rId172"/>
    <p:sldId id="447" r:id="rId173"/>
    <p:sldId id="448" r:id="rId174"/>
    <p:sldId id="449" r:id="rId175"/>
    <p:sldId id="450" r:id="rId176"/>
    <p:sldId id="451" r:id="rId177"/>
    <p:sldId id="409" r:id="rId178"/>
    <p:sldId id="521" r:id="rId179"/>
    <p:sldId id="522" r:id="rId180"/>
    <p:sldId id="523" r:id="rId181"/>
    <p:sldId id="524" r:id="rId182"/>
    <p:sldId id="525" r:id="rId183"/>
    <p:sldId id="526" r:id="rId184"/>
    <p:sldId id="410" r:id="rId185"/>
    <p:sldId id="411" r:id="rId186"/>
    <p:sldId id="412" r:id="rId187"/>
    <p:sldId id="414" r:id="rId188"/>
    <p:sldId id="415" r:id="rId189"/>
    <p:sldId id="416" r:id="rId190"/>
    <p:sldId id="417" r:id="rId191"/>
    <p:sldId id="418" r:id="rId192"/>
    <p:sldId id="419" r:id="rId193"/>
    <p:sldId id="420" r:id="rId194"/>
    <p:sldId id="421" r:id="rId195"/>
    <p:sldId id="422" r:id="rId196"/>
    <p:sldId id="423" r:id="rId197"/>
    <p:sldId id="424" r:id="rId198"/>
    <p:sldId id="425" r:id="rId199"/>
    <p:sldId id="426" r:id="rId200"/>
    <p:sldId id="427" r:id="rId201"/>
    <p:sldId id="428" r:id="rId202"/>
    <p:sldId id="413" r:id="rId203"/>
    <p:sldId id="507" r:id="rId204"/>
    <p:sldId id="452" r:id="rId205"/>
    <p:sldId id="464" r:id="rId206"/>
    <p:sldId id="465" r:id="rId207"/>
    <p:sldId id="466" r:id="rId208"/>
    <p:sldId id="467" r:id="rId209"/>
    <p:sldId id="468" r:id="rId210"/>
    <p:sldId id="469" r:id="rId211"/>
    <p:sldId id="459" r:id="rId212"/>
    <p:sldId id="460" r:id="rId213"/>
    <p:sldId id="461" r:id="rId214"/>
    <p:sldId id="462" r:id="rId215"/>
    <p:sldId id="463" r:id="rId216"/>
    <p:sldId id="453" r:id="rId217"/>
    <p:sldId id="454" r:id="rId218"/>
    <p:sldId id="455" r:id="rId219"/>
    <p:sldId id="456" r:id="rId220"/>
    <p:sldId id="457" r:id="rId221"/>
    <p:sldId id="470" r:id="rId222"/>
    <p:sldId id="471" r:id="rId223"/>
    <p:sldId id="472" r:id="rId224"/>
    <p:sldId id="473" r:id="rId225"/>
    <p:sldId id="458" r:id="rId226"/>
    <p:sldId id="508" r:id="rId227"/>
    <p:sldId id="509" r:id="rId228"/>
    <p:sldId id="510" r:id="rId229"/>
    <p:sldId id="474" r:id="rId230"/>
    <p:sldId id="475" r:id="rId231"/>
    <p:sldId id="476" r:id="rId232"/>
    <p:sldId id="477" r:id="rId233"/>
    <p:sldId id="478" r:id="rId234"/>
    <p:sldId id="479" r:id="rId235"/>
    <p:sldId id="480" r:id="rId236"/>
    <p:sldId id="481" r:id="rId237"/>
    <p:sldId id="482" r:id="rId238"/>
    <p:sldId id="483" r:id="rId239"/>
    <p:sldId id="484" r:id="rId240"/>
    <p:sldId id="485" r:id="rId241"/>
    <p:sldId id="511" r:id="rId242"/>
    <p:sldId id="486" r:id="rId243"/>
    <p:sldId id="487" r:id="rId244"/>
    <p:sldId id="501" r:id="rId245"/>
    <p:sldId id="488" r:id="rId246"/>
    <p:sldId id="489" r:id="rId247"/>
    <p:sldId id="490" r:id="rId248"/>
    <p:sldId id="512" r:id="rId249"/>
    <p:sldId id="491" r:id="rId250"/>
    <p:sldId id="492" r:id="rId251"/>
    <p:sldId id="493" r:id="rId252"/>
    <p:sldId id="494" r:id="rId253"/>
    <p:sldId id="495" r:id="rId254"/>
    <p:sldId id="496" r:id="rId255"/>
    <p:sldId id="498" r:id="rId256"/>
    <p:sldId id="499" r:id="rId2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50ABF92-A885-ACD2-1B48-5E9A0B91E700}" name="Georgia Main" initials="GM" userId="S::georgia.main@metrotrains.com.au::355edb70-51dd-49ad-afdb-6c9695d3763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2920F6-580A-4902-B33E-FE564AEE5D78}" v="248" dt="2026-03-16T02:01:35.929"/>
    <p1510:client id="{DAECDF3D-CC45-3687-387B-E4F461A19E5B}" v="2" dt="2026-03-16T03:03:03.852"/>
    <p1510:client id="{E9BC8759-9F03-9E30-72D9-C0B404C25DE5}" v="2" dt="2026-03-17T00:18:42.1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63" Type="http://schemas.openxmlformats.org/officeDocument/2006/relationships/slide" Target="slides/slide59.xml"/><Relationship Id="rId159" Type="http://schemas.openxmlformats.org/officeDocument/2006/relationships/slide" Target="slides/slide155.xml"/><Relationship Id="rId170" Type="http://schemas.openxmlformats.org/officeDocument/2006/relationships/slide" Target="slides/slide166.xml"/><Relationship Id="rId191" Type="http://schemas.openxmlformats.org/officeDocument/2006/relationships/slide" Target="slides/slide187.xml"/><Relationship Id="rId205" Type="http://schemas.openxmlformats.org/officeDocument/2006/relationships/slide" Target="slides/slide201.xml"/><Relationship Id="rId226" Type="http://schemas.openxmlformats.org/officeDocument/2006/relationships/slide" Target="slides/slide222.xml"/><Relationship Id="rId247" Type="http://schemas.openxmlformats.org/officeDocument/2006/relationships/slide" Target="slides/slide243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53" Type="http://schemas.openxmlformats.org/officeDocument/2006/relationships/slide" Target="slides/slide49.xml"/><Relationship Id="rId74" Type="http://schemas.openxmlformats.org/officeDocument/2006/relationships/slide" Target="slides/slide70.xml"/><Relationship Id="rId128" Type="http://schemas.openxmlformats.org/officeDocument/2006/relationships/slide" Target="slides/slide124.xml"/><Relationship Id="rId149" Type="http://schemas.openxmlformats.org/officeDocument/2006/relationships/slide" Target="slides/slide145.xml"/><Relationship Id="rId5" Type="http://schemas.openxmlformats.org/officeDocument/2006/relationships/slide" Target="slides/slide1.xml"/><Relationship Id="rId95" Type="http://schemas.openxmlformats.org/officeDocument/2006/relationships/slide" Target="slides/slide91.xml"/><Relationship Id="rId160" Type="http://schemas.openxmlformats.org/officeDocument/2006/relationships/slide" Target="slides/slide156.xml"/><Relationship Id="rId181" Type="http://schemas.openxmlformats.org/officeDocument/2006/relationships/slide" Target="slides/slide177.xml"/><Relationship Id="rId216" Type="http://schemas.openxmlformats.org/officeDocument/2006/relationships/slide" Target="slides/slide212.xml"/><Relationship Id="rId237" Type="http://schemas.openxmlformats.org/officeDocument/2006/relationships/slide" Target="slides/slide233.xml"/><Relationship Id="rId258" Type="http://schemas.openxmlformats.org/officeDocument/2006/relationships/notesMaster" Target="notesMasters/notesMaster1.xml"/><Relationship Id="rId22" Type="http://schemas.openxmlformats.org/officeDocument/2006/relationships/slide" Target="slides/slide18.xml"/><Relationship Id="rId43" Type="http://schemas.openxmlformats.org/officeDocument/2006/relationships/slide" Target="slides/slide39.xml"/><Relationship Id="rId64" Type="http://schemas.openxmlformats.org/officeDocument/2006/relationships/slide" Target="slides/slide60.xml"/><Relationship Id="rId118" Type="http://schemas.openxmlformats.org/officeDocument/2006/relationships/slide" Target="slides/slide114.xml"/><Relationship Id="rId139" Type="http://schemas.openxmlformats.org/officeDocument/2006/relationships/slide" Target="slides/slide135.xml"/><Relationship Id="rId85" Type="http://schemas.openxmlformats.org/officeDocument/2006/relationships/slide" Target="slides/slide81.xml"/><Relationship Id="rId150" Type="http://schemas.openxmlformats.org/officeDocument/2006/relationships/slide" Target="slides/slide146.xml"/><Relationship Id="rId171" Type="http://schemas.openxmlformats.org/officeDocument/2006/relationships/slide" Target="slides/slide167.xml"/><Relationship Id="rId192" Type="http://schemas.openxmlformats.org/officeDocument/2006/relationships/slide" Target="slides/slide188.xml"/><Relationship Id="rId206" Type="http://schemas.openxmlformats.org/officeDocument/2006/relationships/slide" Target="slides/slide202.xml"/><Relationship Id="rId227" Type="http://schemas.openxmlformats.org/officeDocument/2006/relationships/slide" Target="slides/slide223.xml"/><Relationship Id="rId248" Type="http://schemas.openxmlformats.org/officeDocument/2006/relationships/slide" Target="slides/slide244.xml"/><Relationship Id="rId12" Type="http://schemas.openxmlformats.org/officeDocument/2006/relationships/slide" Target="slides/slide8.xml"/><Relationship Id="rId33" Type="http://schemas.openxmlformats.org/officeDocument/2006/relationships/slide" Target="slides/slide29.xml"/><Relationship Id="rId108" Type="http://schemas.openxmlformats.org/officeDocument/2006/relationships/slide" Target="slides/slide104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5" Type="http://schemas.openxmlformats.org/officeDocument/2006/relationships/slide" Target="slides/slide71.xml"/><Relationship Id="rId96" Type="http://schemas.openxmlformats.org/officeDocument/2006/relationships/slide" Target="slides/slide92.xml"/><Relationship Id="rId140" Type="http://schemas.openxmlformats.org/officeDocument/2006/relationships/slide" Target="slides/slide136.xml"/><Relationship Id="rId161" Type="http://schemas.openxmlformats.org/officeDocument/2006/relationships/slide" Target="slides/slide157.xml"/><Relationship Id="rId182" Type="http://schemas.openxmlformats.org/officeDocument/2006/relationships/slide" Target="slides/slide178.xml"/><Relationship Id="rId217" Type="http://schemas.openxmlformats.org/officeDocument/2006/relationships/slide" Target="slides/slide213.xml"/><Relationship Id="rId6" Type="http://schemas.openxmlformats.org/officeDocument/2006/relationships/slide" Target="slides/slide2.xml"/><Relationship Id="rId238" Type="http://schemas.openxmlformats.org/officeDocument/2006/relationships/slide" Target="slides/slide234.xml"/><Relationship Id="rId259" Type="http://schemas.openxmlformats.org/officeDocument/2006/relationships/presProps" Target="presProps.xml"/><Relationship Id="rId23" Type="http://schemas.openxmlformats.org/officeDocument/2006/relationships/slide" Target="slides/slide19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5" Type="http://schemas.openxmlformats.org/officeDocument/2006/relationships/slide" Target="slides/slide61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51" Type="http://schemas.openxmlformats.org/officeDocument/2006/relationships/slide" Target="slides/slide147.xml"/><Relationship Id="rId172" Type="http://schemas.openxmlformats.org/officeDocument/2006/relationships/slide" Target="slides/slide168.xml"/><Relationship Id="rId193" Type="http://schemas.openxmlformats.org/officeDocument/2006/relationships/slide" Target="slides/slide189.xml"/><Relationship Id="rId207" Type="http://schemas.openxmlformats.org/officeDocument/2006/relationships/slide" Target="slides/slide203.xml"/><Relationship Id="rId228" Type="http://schemas.openxmlformats.org/officeDocument/2006/relationships/slide" Target="slides/slide224.xml"/><Relationship Id="rId249" Type="http://schemas.openxmlformats.org/officeDocument/2006/relationships/slide" Target="slides/slide245.xml"/><Relationship Id="rId13" Type="http://schemas.openxmlformats.org/officeDocument/2006/relationships/slide" Target="slides/slide9.xml"/><Relationship Id="rId109" Type="http://schemas.openxmlformats.org/officeDocument/2006/relationships/slide" Target="slides/slide105.xml"/><Relationship Id="rId260" Type="http://schemas.openxmlformats.org/officeDocument/2006/relationships/viewProps" Target="viewProps.xml"/><Relationship Id="rId34" Type="http://schemas.openxmlformats.org/officeDocument/2006/relationships/slide" Target="slides/slide30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20" Type="http://schemas.openxmlformats.org/officeDocument/2006/relationships/slide" Target="slides/slide116.xml"/><Relationship Id="rId141" Type="http://schemas.openxmlformats.org/officeDocument/2006/relationships/slide" Target="slides/slide137.xml"/><Relationship Id="rId7" Type="http://schemas.openxmlformats.org/officeDocument/2006/relationships/slide" Target="slides/slide3.xml"/><Relationship Id="rId162" Type="http://schemas.openxmlformats.org/officeDocument/2006/relationships/slide" Target="slides/slide158.xml"/><Relationship Id="rId183" Type="http://schemas.openxmlformats.org/officeDocument/2006/relationships/slide" Target="slides/slide179.xml"/><Relationship Id="rId218" Type="http://schemas.openxmlformats.org/officeDocument/2006/relationships/slide" Target="slides/slide214.xml"/><Relationship Id="rId239" Type="http://schemas.openxmlformats.org/officeDocument/2006/relationships/slide" Target="slides/slide235.xml"/><Relationship Id="rId250" Type="http://schemas.openxmlformats.org/officeDocument/2006/relationships/slide" Target="slides/slide246.xml"/><Relationship Id="rId24" Type="http://schemas.openxmlformats.org/officeDocument/2006/relationships/slide" Target="slides/slide20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31" Type="http://schemas.openxmlformats.org/officeDocument/2006/relationships/slide" Target="slides/slide127.xml"/><Relationship Id="rId152" Type="http://schemas.openxmlformats.org/officeDocument/2006/relationships/slide" Target="slides/slide148.xml"/><Relationship Id="rId173" Type="http://schemas.openxmlformats.org/officeDocument/2006/relationships/slide" Target="slides/slide169.xml"/><Relationship Id="rId194" Type="http://schemas.openxmlformats.org/officeDocument/2006/relationships/slide" Target="slides/slide190.xml"/><Relationship Id="rId208" Type="http://schemas.openxmlformats.org/officeDocument/2006/relationships/slide" Target="slides/slide204.xml"/><Relationship Id="rId229" Type="http://schemas.openxmlformats.org/officeDocument/2006/relationships/slide" Target="slides/slide225.xml"/><Relationship Id="rId240" Type="http://schemas.openxmlformats.org/officeDocument/2006/relationships/slide" Target="slides/slide236.xml"/><Relationship Id="rId261" Type="http://schemas.openxmlformats.org/officeDocument/2006/relationships/theme" Target="theme/theme1.xml"/><Relationship Id="rId14" Type="http://schemas.openxmlformats.org/officeDocument/2006/relationships/slide" Target="slides/slide10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8" Type="http://schemas.openxmlformats.org/officeDocument/2006/relationships/slide" Target="slides/slide4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slide" Target="slides/slide138.xml"/><Relationship Id="rId163" Type="http://schemas.openxmlformats.org/officeDocument/2006/relationships/slide" Target="slides/slide159.xml"/><Relationship Id="rId184" Type="http://schemas.openxmlformats.org/officeDocument/2006/relationships/slide" Target="slides/slide180.xml"/><Relationship Id="rId219" Type="http://schemas.openxmlformats.org/officeDocument/2006/relationships/slide" Target="slides/slide215.xml"/><Relationship Id="rId230" Type="http://schemas.openxmlformats.org/officeDocument/2006/relationships/slide" Target="slides/slide226.xml"/><Relationship Id="rId251" Type="http://schemas.openxmlformats.org/officeDocument/2006/relationships/slide" Target="slides/slide247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3" Type="http://schemas.openxmlformats.org/officeDocument/2006/relationships/slide" Target="slides/slide149.xml"/><Relationship Id="rId174" Type="http://schemas.openxmlformats.org/officeDocument/2006/relationships/slide" Target="slides/slide170.xml"/><Relationship Id="rId195" Type="http://schemas.openxmlformats.org/officeDocument/2006/relationships/slide" Target="slides/slide191.xml"/><Relationship Id="rId209" Type="http://schemas.openxmlformats.org/officeDocument/2006/relationships/slide" Target="slides/slide205.xml"/><Relationship Id="rId220" Type="http://schemas.openxmlformats.org/officeDocument/2006/relationships/slide" Target="slides/slide216.xml"/><Relationship Id="rId241" Type="http://schemas.openxmlformats.org/officeDocument/2006/relationships/slide" Target="slides/slide237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262" Type="http://schemas.openxmlformats.org/officeDocument/2006/relationships/tableStyles" Target="tableStyles.xml"/><Relationship Id="rId78" Type="http://schemas.openxmlformats.org/officeDocument/2006/relationships/slide" Target="slides/slide74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openxmlformats.org/officeDocument/2006/relationships/slide" Target="slides/slide139.xml"/><Relationship Id="rId164" Type="http://schemas.openxmlformats.org/officeDocument/2006/relationships/slide" Target="slides/slide160.xml"/><Relationship Id="rId185" Type="http://schemas.openxmlformats.org/officeDocument/2006/relationships/slide" Target="slides/slide181.xml"/><Relationship Id="rId9" Type="http://schemas.openxmlformats.org/officeDocument/2006/relationships/slide" Target="slides/slide5.xml"/><Relationship Id="rId210" Type="http://schemas.openxmlformats.org/officeDocument/2006/relationships/slide" Target="slides/slide206.xml"/><Relationship Id="rId26" Type="http://schemas.openxmlformats.org/officeDocument/2006/relationships/slide" Target="slides/slide22.xml"/><Relationship Id="rId231" Type="http://schemas.openxmlformats.org/officeDocument/2006/relationships/slide" Target="slides/slide227.xml"/><Relationship Id="rId252" Type="http://schemas.openxmlformats.org/officeDocument/2006/relationships/slide" Target="slides/slide248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54" Type="http://schemas.openxmlformats.org/officeDocument/2006/relationships/slide" Target="slides/slide150.xml"/><Relationship Id="rId175" Type="http://schemas.openxmlformats.org/officeDocument/2006/relationships/slide" Target="slides/slide171.xml"/><Relationship Id="rId196" Type="http://schemas.openxmlformats.org/officeDocument/2006/relationships/slide" Target="slides/slide192.xml"/><Relationship Id="rId200" Type="http://schemas.openxmlformats.org/officeDocument/2006/relationships/slide" Target="slides/slide196.xml"/><Relationship Id="rId16" Type="http://schemas.openxmlformats.org/officeDocument/2006/relationships/slide" Target="slides/slide12.xml"/><Relationship Id="rId221" Type="http://schemas.openxmlformats.org/officeDocument/2006/relationships/slide" Target="slides/slide217.xml"/><Relationship Id="rId242" Type="http://schemas.openxmlformats.org/officeDocument/2006/relationships/slide" Target="slides/slide238.xml"/><Relationship Id="rId263" Type="http://schemas.microsoft.com/office/2015/10/relationships/revisionInfo" Target="revisionInfo.xml"/><Relationship Id="rId37" Type="http://schemas.openxmlformats.org/officeDocument/2006/relationships/slide" Target="slides/slide33.xml"/><Relationship Id="rId58" Type="http://schemas.openxmlformats.org/officeDocument/2006/relationships/slide" Target="slides/slide54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44" Type="http://schemas.openxmlformats.org/officeDocument/2006/relationships/slide" Target="slides/slide140.xml"/><Relationship Id="rId90" Type="http://schemas.openxmlformats.org/officeDocument/2006/relationships/slide" Target="slides/slide86.xml"/><Relationship Id="rId165" Type="http://schemas.openxmlformats.org/officeDocument/2006/relationships/slide" Target="slides/slide161.xml"/><Relationship Id="rId186" Type="http://schemas.openxmlformats.org/officeDocument/2006/relationships/slide" Target="slides/slide182.xml"/><Relationship Id="rId211" Type="http://schemas.openxmlformats.org/officeDocument/2006/relationships/slide" Target="slides/slide207.xml"/><Relationship Id="rId232" Type="http://schemas.openxmlformats.org/officeDocument/2006/relationships/slide" Target="slides/slide228.xml"/><Relationship Id="rId253" Type="http://schemas.openxmlformats.org/officeDocument/2006/relationships/slide" Target="slides/slide249.xml"/><Relationship Id="rId27" Type="http://schemas.openxmlformats.org/officeDocument/2006/relationships/slide" Target="slides/slide23.xml"/><Relationship Id="rId48" Type="http://schemas.openxmlformats.org/officeDocument/2006/relationships/slide" Target="slides/slide44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34" Type="http://schemas.openxmlformats.org/officeDocument/2006/relationships/slide" Target="slides/slide130.xml"/><Relationship Id="rId80" Type="http://schemas.openxmlformats.org/officeDocument/2006/relationships/slide" Target="slides/slide76.xml"/><Relationship Id="rId155" Type="http://schemas.openxmlformats.org/officeDocument/2006/relationships/slide" Target="slides/slide151.xml"/><Relationship Id="rId176" Type="http://schemas.openxmlformats.org/officeDocument/2006/relationships/slide" Target="slides/slide172.xml"/><Relationship Id="rId197" Type="http://schemas.openxmlformats.org/officeDocument/2006/relationships/slide" Target="slides/slide193.xml"/><Relationship Id="rId201" Type="http://schemas.openxmlformats.org/officeDocument/2006/relationships/slide" Target="slides/slide197.xml"/><Relationship Id="rId222" Type="http://schemas.openxmlformats.org/officeDocument/2006/relationships/slide" Target="slides/slide218.xml"/><Relationship Id="rId243" Type="http://schemas.openxmlformats.org/officeDocument/2006/relationships/slide" Target="slides/slide239.xml"/><Relationship Id="rId264" Type="http://schemas.microsoft.com/office/2018/10/relationships/authors" Target="authors.xml"/><Relationship Id="rId17" Type="http://schemas.openxmlformats.org/officeDocument/2006/relationships/slide" Target="slides/slide13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24" Type="http://schemas.openxmlformats.org/officeDocument/2006/relationships/slide" Target="slides/slide120.xml"/><Relationship Id="rId70" Type="http://schemas.openxmlformats.org/officeDocument/2006/relationships/slide" Target="slides/slide66.xml"/><Relationship Id="rId91" Type="http://schemas.openxmlformats.org/officeDocument/2006/relationships/slide" Target="slides/slide87.xml"/><Relationship Id="rId145" Type="http://schemas.openxmlformats.org/officeDocument/2006/relationships/slide" Target="slides/slide141.xml"/><Relationship Id="rId166" Type="http://schemas.openxmlformats.org/officeDocument/2006/relationships/slide" Target="slides/slide162.xml"/><Relationship Id="rId187" Type="http://schemas.openxmlformats.org/officeDocument/2006/relationships/slide" Target="slides/slide183.xml"/><Relationship Id="rId1" Type="http://schemas.openxmlformats.org/officeDocument/2006/relationships/customXml" Target="../customXml/item1.xml"/><Relationship Id="rId212" Type="http://schemas.openxmlformats.org/officeDocument/2006/relationships/slide" Target="slides/slide208.xml"/><Relationship Id="rId233" Type="http://schemas.openxmlformats.org/officeDocument/2006/relationships/slide" Target="slides/slide229.xml"/><Relationship Id="rId254" Type="http://schemas.openxmlformats.org/officeDocument/2006/relationships/slide" Target="slides/slide250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60" Type="http://schemas.openxmlformats.org/officeDocument/2006/relationships/slide" Target="slides/slide56.xml"/><Relationship Id="rId81" Type="http://schemas.openxmlformats.org/officeDocument/2006/relationships/slide" Target="slides/slide77.xml"/><Relationship Id="rId135" Type="http://schemas.openxmlformats.org/officeDocument/2006/relationships/slide" Target="slides/slide131.xml"/><Relationship Id="rId156" Type="http://schemas.openxmlformats.org/officeDocument/2006/relationships/slide" Target="slides/slide152.xml"/><Relationship Id="rId177" Type="http://schemas.openxmlformats.org/officeDocument/2006/relationships/slide" Target="slides/slide173.xml"/><Relationship Id="rId198" Type="http://schemas.openxmlformats.org/officeDocument/2006/relationships/slide" Target="slides/slide194.xml"/><Relationship Id="rId202" Type="http://schemas.openxmlformats.org/officeDocument/2006/relationships/slide" Target="slides/slide198.xml"/><Relationship Id="rId223" Type="http://schemas.openxmlformats.org/officeDocument/2006/relationships/slide" Target="slides/slide219.xml"/><Relationship Id="rId244" Type="http://schemas.openxmlformats.org/officeDocument/2006/relationships/slide" Target="slides/slide240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50" Type="http://schemas.openxmlformats.org/officeDocument/2006/relationships/slide" Target="slides/slide46.xml"/><Relationship Id="rId104" Type="http://schemas.openxmlformats.org/officeDocument/2006/relationships/slide" Target="slides/slide100.xml"/><Relationship Id="rId125" Type="http://schemas.openxmlformats.org/officeDocument/2006/relationships/slide" Target="slides/slide121.xml"/><Relationship Id="rId146" Type="http://schemas.openxmlformats.org/officeDocument/2006/relationships/slide" Target="slides/slide142.xml"/><Relationship Id="rId167" Type="http://schemas.openxmlformats.org/officeDocument/2006/relationships/slide" Target="slides/slide163.xml"/><Relationship Id="rId188" Type="http://schemas.openxmlformats.org/officeDocument/2006/relationships/slide" Target="slides/slide184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13" Type="http://schemas.openxmlformats.org/officeDocument/2006/relationships/slide" Target="slides/slide209.xml"/><Relationship Id="rId234" Type="http://schemas.openxmlformats.org/officeDocument/2006/relationships/slide" Target="slides/slide230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55" Type="http://schemas.openxmlformats.org/officeDocument/2006/relationships/slide" Target="slides/slide251.xml"/><Relationship Id="rId40" Type="http://schemas.openxmlformats.org/officeDocument/2006/relationships/slide" Target="slides/slide36.xml"/><Relationship Id="rId115" Type="http://schemas.openxmlformats.org/officeDocument/2006/relationships/slide" Target="slides/slide111.xml"/><Relationship Id="rId136" Type="http://schemas.openxmlformats.org/officeDocument/2006/relationships/slide" Target="slides/slide132.xml"/><Relationship Id="rId157" Type="http://schemas.openxmlformats.org/officeDocument/2006/relationships/slide" Target="slides/slide153.xml"/><Relationship Id="rId178" Type="http://schemas.openxmlformats.org/officeDocument/2006/relationships/slide" Target="slides/slide174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9" Type="http://schemas.openxmlformats.org/officeDocument/2006/relationships/slide" Target="slides/slide195.xml"/><Relationship Id="rId203" Type="http://schemas.openxmlformats.org/officeDocument/2006/relationships/slide" Target="slides/slide199.xml"/><Relationship Id="rId19" Type="http://schemas.openxmlformats.org/officeDocument/2006/relationships/slide" Target="slides/slide15.xml"/><Relationship Id="rId224" Type="http://schemas.openxmlformats.org/officeDocument/2006/relationships/slide" Target="slides/slide220.xml"/><Relationship Id="rId245" Type="http://schemas.openxmlformats.org/officeDocument/2006/relationships/slide" Target="slides/slide241.xml"/><Relationship Id="rId30" Type="http://schemas.openxmlformats.org/officeDocument/2006/relationships/slide" Target="slides/slide2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openxmlformats.org/officeDocument/2006/relationships/slide" Target="slides/slide143.xml"/><Relationship Id="rId168" Type="http://schemas.openxmlformats.org/officeDocument/2006/relationships/slide" Target="slides/slide16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189" Type="http://schemas.openxmlformats.org/officeDocument/2006/relationships/slide" Target="slides/slide185.xml"/><Relationship Id="rId3" Type="http://schemas.openxmlformats.org/officeDocument/2006/relationships/customXml" Target="../customXml/item3.xml"/><Relationship Id="rId214" Type="http://schemas.openxmlformats.org/officeDocument/2006/relationships/slide" Target="slides/slide210.xml"/><Relationship Id="rId235" Type="http://schemas.openxmlformats.org/officeDocument/2006/relationships/slide" Target="slides/slide231.xml"/><Relationship Id="rId256" Type="http://schemas.openxmlformats.org/officeDocument/2006/relationships/slide" Target="slides/slide252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158" Type="http://schemas.openxmlformats.org/officeDocument/2006/relationships/slide" Target="slides/slide154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179" Type="http://schemas.openxmlformats.org/officeDocument/2006/relationships/slide" Target="slides/slide175.xml"/><Relationship Id="rId190" Type="http://schemas.openxmlformats.org/officeDocument/2006/relationships/slide" Target="slides/slide186.xml"/><Relationship Id="rId204" Type="http://schemas.openxmlformats.org/officeDocument/2006/relationships/slide" Target="slides/slide200.xml"/><Relationship Id="rId225" Type="http://schemas.openxmlformats.org/officeDocument/2006/relationships/slide" Target="slides/slide221.xml"/><Relationship Id="rId246" Type="http://schemas.openxmlformats.org/officeDocument/2006/relationships/slide" Target="slides/slide242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94" Type="http://schemas.openxmlformats.org/officeDocument/2006/relationships/slide" Target="slides/slide90.xml"/><Relationship Id="rId148" Type="http://schemas.openxmlformats.org/officeDocument/2006/relationships/slide" Target="slides/slide144.xml"/><Relationship Id="rId169" Type="http://schemas.openxmlformats.org/officeDocument/2006/relationships/slide" Target="slides/slide165.xml"/><Relationship Id="rId4" Type="http://schemas.openxmlformats.org/officeDocument/2006/relationships/slideMaster" Target="slideMasters/slideMaster1.xml"/><Relationship Id="rId180" Type="http://schemas.openxmlformats.org/officeDocument/2006/relationships/slide" Target="slides/slide176.xml"/><Relationship Id="rId215" Type="http://schemas.openxmlformats.org/officeDocument/2006/relationships/slide" Target="slides/slide211.xml"/><Relationship Id="rId236" Type="http://schemas.openxmlformats.org/officeDocument/2006/relationships/slide" Target="slides/slide232.xml"/><Relationship Id="rId257" Type="http://schemas.openxmlformats.org/officeDocument/2006/relationships/slide" Target="slides/slide253.xml"/><Relationship Id="rId42" Type="http://schemas.openxmlformats.org/officeDocument/2006/relationships/slide" Target="slides/slide38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/Relationships>
</file>

<file path=ppt/comments/modernComment_203_1FE51BA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3D8D34F-1E49-4202-9A72-0E98E34EF5FC}" authorId="{250ABF92-A885-ACD2-1B48-5E9A0B91E700}" created="2026-03-17T00:18:42.15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535108514" sldId="515"/>
      <ac:spMk id="2" creationId="{FBF34396-A681-067B-008E-F0502DE5A5AA}"/>
      <ac:txMk cp="6" len="9">
        <ac:context len="16" hash="3348247297"/>
      </ac:txMk>
    </ac:txMkLst>
    <p188:pos x="8066048" y="501804"/>
    <p188:txBody>
      <a:bodyPr/>
      <a:lstStyle/>
      <a:p>
        <a:r>
          <a:rPr lang="en-US"/>
          <a:t>worth putting in just once that blue shading denotes MTM land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BBF27-5EBB-42EF-BB31-826BA22CA571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1A76A-AC31-467A-823D-879CEF57BE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8783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1A76A-AC31-467A-823D-879CEF57BE04}" type="slidenum">
              <a:rPr lang="en-AU" smtClean="0"/>
              <a:t>158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252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80958-EAF6-C7E4-3C10-9953BB433B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24872-352B-5C53-D64A-83AD2C8CE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BC1D6-330E-2D3F-B260-55F22897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0247-5206-4D7D-9785-6C7679026346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3D20D-206D-5BA5-C573-9C09E5260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509FB-E59C-C609-DB23-B8088EDD6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3E63-FD61-48A9-A60A-9DD6AB08F1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837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D2D07-31DC-9211-397F-90D13318A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12A99-0385-3498-98D1-2F60EB457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49FFC-1456-DD06-2F87-D7D17DD91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0247-5206-4D7D-9785-6C7679026346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019E8-1D5A-6AF6-F899-45989871D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C48FC-67D1-C4A8-7206-0B89895B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3E63-FD61-48A9-A60A-9DD6AB08F1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353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C0B56-9A31-C7FE-2B1F-00492E306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3AEB5-C807-B841-A1B0-C98BFC205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0ACD0-8866-825D-A442-4CC5ED2C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0247-5206-4D7D-9785-6C7679026346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04D99-C326-FF2D-C8AE-DCEB4B5C4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41C38-C664-E79E-53D5-3515DA1E9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3E63-FD61-48A9-A60A-9DD6AB08F1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2435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5379C-B4FB-0959-80A5-15E8BB2F5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83E23-3E01-89AA-79DB-D0ABD2448E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A159F-5618-E7E5-24EF-14AB84E5A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FACBC-DD64-7926-D100-1AF6ADD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0247-5206-4D7D-9785-6C7679026346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13F710-ACA5-70B6-7709-52E80820C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1EDBB1-CE98-4AE1-5E4B-9B3195876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3E63-FD61-48A9-A60A-9DD6AB08F1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7627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5200F-FC10-A048-2515-711341523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A2A48-90A9-36A2-5568-72B2DEC32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6AEA0-6AFB-CE3D-7271-BBDE6661D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9F78DC-AAEF-DA06-A429-94316EE46D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E2BA97-E26B-B75B-7FC0-86E7110129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6D156F-488A-CEC5-5171-A3B39B1BA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0247-5206-4D7D-9785-6C7679026346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F5C62F-A58F-6ACB-99ED-0E8DF560B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638F7-7ECB-E8FB-90A9-31FBC8DD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3E63-FD61-48A9-A60A-9DD6AB08F1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4474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E5CD9-E4C8-92F4-CAD1-4A73833FF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95624F-67FC-E224-1827-886DC16E3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0247-5206-4D7D-9785-6C7679026346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DA561A-B368-3709-2369-0DDC8744D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BB0596-401D-1A62-18DD-21505D4E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3E63-FD61-48A9-A60A-9DD6AB08F1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28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99F5CC-B8BA-8020-22D1-456C689FD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0247-5206-4D7D-9785-6C7679026346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ADF2EA-043D-077B-8E22-CB796949B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020DF-DB51-2503-FC94-1001A6CB9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3E63-FD61-48A9-A60A-9DD6AB08F1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1643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168D5-63C8-9135-5034-8D3C2AACE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BDCAF-DB29-F2DA-E263-8D03FF95B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69BC0-981A-3A5A-01AB-BEE13A0C9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7DA775-33B4-FA33-F324-6A4F88464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0247-5206-4D7D-9785-6C7679026346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088FB4-2108-AA3B-7C27-9664FEFF1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CDD3A2-1B89-5D1F-31CA-370CF000D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3E63-FD61-48A9-A60A-9DD6AB08F1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634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08E6E-6F94-D61D-E19D-D7AD35645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D79371-3730-AACF-EA67-5979690037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A3B22-0A77-359F-BCD5-678EB5EE0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C7124-663B-2329-2D46-A70D8386A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0247-5206-4D7D-9785-6C7679026346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D5A006-1C8E-6D50-9330-CBABBCD5B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074727-6AC7-B706-6B29-98E47D201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3E63-FD61-48A9-A60A-9DD6AB08F1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5478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5C4D3-2D76-1DE8-033E-881320EDC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B81698-08B9-A659-6E79-4DACB6ADB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9A239-91A2-CE4E-B9A2-FB12C336C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0247-5206-4D7D-9785-6C7679026346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88B72-CE34-7EC4-CE5A-820E4B0D9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0054B-D8A2-D03A-9E07-2B1D716D4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3E63-FD61-48A9-A60A-9DD6AB08F1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9371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E0864C-E3C7-018B-8C00-2230EEEAA9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6746D3-0C7C-64D5-3D8D-A619F524A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A0A79-B609-1633-BE1B-7FF707400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0247-5206-4D7D-9785-6C7679026346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16AB1-772B-147C-C3AE-FAB75D102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04AD5-9533-85F7-61D3-11F5A060D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3E63-FD61-48A9-A60A-9DD6AB08F1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5851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778650-89D8-AD12-461F-B43A8EB32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5190ED-834A-F003-DFC9-4649539E2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BB9B2-4B81-5A48-A4AC-64C98B53A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430247-5206-4D7D-9785-6C7679026346}" type="datetimeFigureOut">
              <a:rPr lang="en-AU" smtClean="0"/>
              <a:t>19/04/2026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7F0C6-5274-1320-163F-DCCCB84795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AFC7C-3592-1A41-80D5-2AB0F772FB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763E63-FD61-48A9-A60A-9DD6AB08F1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917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microsoft.com/office/2018/10/relationships/comments" Target="../comments/modernComment_203_1FE51BA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635D7-3595-EF61-EAF4-E539D261C1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/>
              <a:t>Metro Trains Melbourne</a:t>
            </a:r>
            <a:endParaRPr lang="en-AU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E340B5-6185-911A-3EFF-B6728BC493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60094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Railway Infrastructure Lease Boundaries</a:t>
            </a:r>
          </a:p>
        </p:txBody>
      </p:sp>
    </p:spTree>
    <p:extLst>
      <p:ext uri="{BB962C8B-B14F-4D97-AF65-F5344CB8AC3E}">
        <p14:creationId xmlns:p14="http://schemas.microsoft.com/office/powerpoint/2010/main" val="2846799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66D1-9959-0E6C-372A-38BDFD6D9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1" y="307975"/>
            <a:ext cx="10515600" cy="1325563"/>
          </a:xfrm>
        </p:spPr>
        <p:txBody>
          <a:bodyPr/>
          <a:lstStyle/>
          <a:p>
            <a:r>
              <a:rPr lang="en-US"/>
              <a:t>Table of Contents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762AD-B3B1-95F3-BB33-6ECFD89A6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1" y="1843087"/>
            <a:ext cx="10515600" cy="4351338"/>
          </a:xfrm>
        </p:spPr>
        <p:txBody>
          <a:bodyPr>
            <a:normAutofit/>
          </a:bodyPr>
          <a:lstStyle/>
          <a:p>
            <a:r>
              <a:rPr lang="en-US" err="1"/>
              <a:t>Werribee</a:t>
            </a:r>
            <a:r>
              <a:rPr lang="en-US"/>
              <a:t> &amp; Williamstown</a:t>
            </a:r>
            <a:br>
              <a:rPr lang="en-US"/>
            </a:br>
            <a:r>
              <a:rPr lang="en-US"/>
              <a:t>Lines – Slide 4</a:t>
            </a:r>
          </a:p>
          <a:p>
            <a:r>
              <a:rPr lang="en-US"/>
              <a:t>Sunbury Line – Slide 23</a:t>
            </a:r>
          </a:p>
          <a:p>
            <a:r>
              <a:rPr lang="en-US"/>
              <a:t>Craigieburn Line – Slide 36</a:t>
            </a:r>
          </a:p>
          <a:p>
            <a:r>
              <a:rPr lang="en-US"/>
              <a:t>Showgrounds Line – Slide 53</a:t>
            </a:r>
          </a:p>
          <a:p>
            <a:r>
              <a:rPr lang="en-US" err="1"/>
              <a:t>Upfield</a:t>
            </a:r>
            <a:r>
              <a:rPr lang="en-US"/>
              <a:t> Line – Slide 57</a:t>
            </a:r>
          </a:p>
          <a:p>
            <a:r>
              <a:rPr lang="en-US"/>
              <a:t>Sandringham Line – Slide 72</a:t>
            </a:r>
          </a:p>
          <a:p>
            <a:r>
              <a:rPr lang="en-US"/>
              <a:t>Frankston Line – Slide 86</a:t>
            </a:r>
          </a:p>
          <a:p>
            <a:endParaRPr lang="en-US"/>
          </a:p>
          <a:p>
            <a:endParaRPr lang="en-US"/>
          </a:p>
          <a:p>
            <a:endParaRPr lang="en-AU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FE8A91-A481-F4F8-8F55-13BE3B9CFFE5}"/>
              </a:ext>
            </a:extLst>
          </p:cNvPr>
          <p:cNvSpPr txBox="1">
            <a:spLocks/>
          </p:cNvSpPr>
          <p:nvPr/>
        </p:nvSpPr>
        <p:spPr>
          <a:xfrm>
            <a:off x="6343650" y="1843087"/>
            <a:ext cx="5558064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Stony Point Line – Slide 114</a:t>
            </a:r>
          </a:p>
          <a:p>
            <a:r>
              <a:rPr lang="en-US"/>
              <a:t>Cranbourne &amp; Pakenham</a:t>
            </a:r>
            <a:br>
              <a:rPr lang="en-US"/>
            </a:br>
            <a:r>
              <a:rPr lang="en-US"/>
              <a:t>Lines – Slide 124</a:t>
            </a:r>
          </a:p>
          <a:p>
            <a:r>
              <a:rPr lang="en-US" err="1"/>
              <a:t>Hurstbridge</a:t>
            </a:r>
            <a:r>
              <a:rPr lang="en-US"/>
              <a:t> Line – Slide 150</a:t>
            </a:r>
          </a:p>
          <a:p>
            <a:r>
              <a:rPr lang="en-US" err="1"/>
              <a:t>Mernda</a:t>
            </a:r>
            <a:r>
              <a:rPr lang="en-US"/>
              <a:t> Line – Slide 174</a:t>
            </a:r>
          </a:p>
          <a:p>
            <a:r>
              <a:rPr lang="en-US"/>
              <a:t>Lilydale Line – Slide 199</a:t>
            </a:r>
          </a:p>
          <a:p>
            <a:r>
              <a:rPr lang="en-US"/>
              <a:t>Glen Waverley Line – Slide 222</a:t>
            </a:r>
          </a:p>
          <a:p>
            <a:r>
              <a:rPr lang="en-US"/>
              <a:t>Alamein Line – Slide 238</a:t>
            </a:r>
          </a:p>
          <a:p>
            <a:r>
              <a:rPr lang="en-US"/>
              <a:t>Belgrave Line – Slide 245</a:t>
            </a:r>
          </a:p>
          <a:p>
            <a:endParaRPr lang="en-US"/>
          </a:p>
          <a:p>
            <a:endParaRPr lang="en-US"/>
          </a:p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7515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0A670E-D9C3-5458-3F46-472F5ADA1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31" y="0"/>
            <a:ext cx="11345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58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05245-9C70-378E-4267-A8474FD32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WERRIBEE / WILLIAMSTOWN 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F38F4-746D-EC03-6BAD-75BFC28E8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9263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North Melbourne</a:t>
            </a:r>
          </a:p>
          <a:p>
            <a:r>
              <a:rPr lang="en-US"/>
              <a:t>South Kensington  </a:t>
            </a:r>
          </a:p>
          <a:p>
            <a:r>
              <a:rPr lang="en-US"/>
              <a:t>Footscray     </a:t>
            </a:r>
          </a:p>
          <a:p>
            <a:r>
              <a:rPr lang="en-US"/>
              <a:t>Seddon</a:t>
            </a:r>
          </a:p>
          <a:p>
            <a:r>
              <a:rPr lang="en-US"/>
              <a:t>Yarraville</a:t>
            </a:r>
          </a:p>
          <a:p>
            <a:r>
              <a:rPr lang="en-US"/>
              <a:t>Spotswood</a:t>
            </a:r>
          </a:p>
          <a:p>
            <a:r>
              <a:rPr lang="en-US"/>
              <a:t>Newport</a:t>
            </a:r>
          </a:p>
          <a:p>
            <a:r>
              <a:rPr lang="en-US" err="1"/>
              <a:t>Seaholme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C7B1855-2D82-B47A-5597-8C9BAB04523D}"/>
              </a:ext>
            </a:extLst>
          </p:cNvPr>
          <p:cNvSpPr txBox="1">
            <a:spLocks/>
          </p:cNvSpPr>
          <p:nvPr/>
        </p:nvSpPr>
        <p:spPr>
          <a:xfrm>
            <a:off x="4187497" y="1829128"/>
            <a:ext cx="3692635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Altona</a:t>
            </a:r>
          </a:p>
          <a:p>
            <a:r>
              <a:rPr lang="en-US"/>
              <a:t>Westona  </a:t>
            </a:r>
          </a:p>
          <a:p>
            <a:r>
              <a:rPr lang="en-US"/>
              <a:t>Laverton     </a:t>
            </a:r>
          </a:p>
          <a:p>
            <a:r>
              <a:rPr lang="en-US"/>
              <a:t>Aircraft</a:t>
            </a:r>
          </a:p>
          <a:p>
            <a:r>
              <a:rPr lang="en-US"/>
              <a:t>Williams Landing</a:t>
            </a:r>
          </a:p>
          <a:p>
            <a:r>
              <a:rPr lang="en-US"/>
              <a:t>Hoppers Crossing</a:t>
            </a:r>
          </a:p>
          <a:p>
            <a:r>
              <a:rPr lang="en-US"/>
              <a:t>Werribee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FA8E0E5-E404-5054-FE2A-030FE6BE17D7}"/>
              </a:ext>
            </a:extLst>
          </p:cNvPr>
          <p:cNvSpPr txBox="1">
            <a:spLocks/>
          </p:cNvSpPr>
          <p:nvPr/>
        </p:nvSpPr>
        <p:spPr>
          <a:xfrm>
            <a:off x="7655910" y="1715266"/>
            <a:ext cx="3692635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North Williamstown  </a:t>
            </a:r>
          </a:p>
          <a:p>
            <a:r>
              <a:rPr lang="en-US"/>
              <a:t>Williamstown Beach </a:t>
            </a:r>
          </a:p>
          <a:p>
            <a:r>
              <a:rPr lang="en-US"/>
              <a:t>Williamstown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280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DC1F3-D21C-D27A-327C-8F434E44A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34396-A681-067B-008E-F0502DE5A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North Melbourne</a:t>
            </a:r>
          </a:p>
        </p:txBody>
      </p:sp>
      <p:pic>
        <p:nvPicPr>
          <p:cNvPr id="3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AAEDDD75-F711-8F7C-2127-D04917DF73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02"/>
          <a:stretch/>
        </p:blipFill>
        <p:spPr>
          <a:xfrm rot="16200000">
            <a:off x="3328465" y="-628654"/>
            <a:ext cx="5535068" cy="943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0851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71B63-E596-4B5B-3430-5DD6EA641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320" y="0"/>
            <a:ext cx="12211319" cy="1325563"/>
          </a:xfrm>
        </p:spPr>
        <p:txBody>
          <a:bodyPr/>
          <a:lstStyle/>
          <a:p>
            <a:pPr algn="ctr"/>
            <a:r>
              <a:rPr lang="en-US"/>
              <a:t>South Kensington</a:t>
            </a:r>
          </a:p>
        </p:txBody>
      </p:sp>
      <p:pic>
        <p:nvPicPr>
          <p:cNvPr id="4" name="Content Placeholder 3" descr="An aerial view of a train station&#10;&#10;AI-generated content may be incorrect.">
            <a:extLst>
              <a:ext uri="{FF2B5EF4-FFF2-40B4-BE49-F238E27FC236}">
                <a16:creationId xmlns:a16="http://schemas.microsoft.com/office/drawing/2014/main" id="{DDED874A-49CA-9543-C014-ABC8DF59E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8965"/>
          <a:stretch/>
        </p:blipFill>
        <p:spPr>
          <a:xfrm>
            <a:off x="0" y="1048393"/>
            <a:ext cx="12211319" cy="580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64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85BBB-3AE9-45EE-A290-7D5C04248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Footscray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4BCFCA9C-9F81-4513-6A6C-33B867C178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7281" y="1056933"/>
            <a:ext cx="6557438" cy="580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415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F2E37-47DC-3BE3-B983-27FE0AF80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Seddon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B61D00CD-0C5F-E979-F244-3329C2E2D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3640" y="1325563"/>
            <a:ext cx="5404719" cy="551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510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5E96D-629C-E552-9B22-39F442967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Yarraville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BC728B91-D272-BA18-83B2-55E866BB9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9421" r="6633"/>
          <a:stretch/>
        </p:blipFill>
        <p:spPr>
          <a:xfrm rot="16200000">
            <a:off x="3197818" y="-57156"/>
            <a:ext cx="5796364" cy="803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32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271CD-8F0C-97D0-0F64-3A4414175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Spotswood</a:t>
            </a:r>
          </a:p>
        </p:txBody>
      </p:sp>
      <p:pic>
        <p:nvPicPr>
          <p:cNvPr id="4" name="Content Placeholder 3" descr="An aerial view of a train station&#10;&#10;AI-generated content may be incorrect.">
            <a:extLst>
              <a:ext uri="{FF2B5EF4-FFF2-40B4-BE49-F238E27FC236}">
                <a16:creationId xmlns:a16="http://schemas.microsoft.com/office/drawing/2014/main" id="{1CA824FC-EFF1-5BB5-6D09-CB4274B083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2564" r="-1359" b="-170"/>
          <a:stretch>
            <a:fillRect/>
          </a:stretch>
        </p:blipFill>
        <p:spPr>
          <a:xfrm rot="16200000">
            <a:off x="3195787" y="-50169"/>
            <a:ext cx="5800425" cy="801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98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1118-9B8D-5E96-2BDF-3FC8B06BC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Newport</a:t>
            </a:r>
          </a:p>
        </p:txBody>
      </p:sp>
      <p:pic>
        <p:nvPicPr>
          <p:cNvPr id="4" name="Content Placeholder 3" descr="A satellite view of a city&#10;&#10;AI-generated content may be incorrect.">
            <a:extLst>
              <a:ext uri="{FF2B5EF4-FFF2-40B4-BE49-F238E27FC236}">
                <a16:creationId xmlns:a16="http://schemas.microsoft.com/office/drawing/2014/main" id="{8C22803D-2CF4-6A1F-649A-F9D47D701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428" r="10624"/>
          <a:stretch/>
        </p:blipFill>
        <p:spPr>
          <a:xfrm rot="16200000">
            <a:off x="3247809" y="258942"/>
            <a:ext cx="5696382" cy="750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33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D76BB-54C9-1A95-3EC6-A196CF6CA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1562"/>
            <a:ext cx="12192000" cy="1325563"/>
          </a:xfrm>
        </p:spPr>
        <p:txBody>
          <a:bodyPr/>
          <a:lstStyle/>
          <a:p>
            <a:pPr algn="ctr"/>
            <a:r>
              <a:rPr lang="en-US"/>
              <a:t>Seaholme</a:t>
            </a:r>
          </a:p>
        </p:txBody>
      </p:sp>
      <p:pic>
        <p:nvPicPr>
          <p:cNvPr id="4" name="Content Placeholder 3" descr="Aerial view of a road and houses&#10;&#10;AI-generated content may be incorrect.">
            <a:extLst>
              <a:ext uri="{FF2B5EF4-FFF2-40B4-BE49-F238E27FC236}">
                <a16:creationId xmlns:a16="http://schemas.microsoft.com/office/drawing/2014/main" id="{53277B50-9507-F700-1E9F-23872045F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27782"/>
            <a:ext cx="12192000" cy="565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06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47AAF-9BAC-6929-1EE1-C79258893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Altona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317C3F07-C8D7-723F-4CDA-A4037C296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25562"/>
            <a:ext cx="12192000" cy="558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025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99F99-3E6F-99EC-35DE-35F6CC7CA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Westona</a:t>
            </a:r>
          </a:p>
        </p:txBody>
      </p:sp>
      <p:pic>
        <p:nvPicPr>
          <p:cNvPr id="7" name="Content Placeholder 6" descr="A aerial view of a street with cars and buildings&#10;&#10;AI-generated content may be incorrect.">
            <a:extLst>
              <a:ext uri="{FF2B5EF4-FFF2-40B4-BE49-F238E27FC236}">
                <a16:creationId xmlns:a16="http://schemas.microsoft.com/office/drawing/2014/main" id="{450AA3D5-F2D2-0382-C7CC-1472FBEE0C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744" b="16837"/>
          <a:stretch/>
        </p:blipFill>
        <p:spPr>
          <a:xfrm>
            <a:off x="0" y="986970"/>
            <a:ext cx="12192000" cy="587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744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D590B-947A-3CCD-9445-C164881B8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Laverton</a:t>
            </a:r>
          </a:p>
        </p:txBody>
      </p:sp>
      <p:pic>
        <p:nvPicPr>
          <p:cNvPr id="4" name="Content Placeholder 3" descr="An aerial view of a train station&#10;&#10;AI-generated content may be incorrect.">
            <a:extLst>
              <a:ext uri="{FF2B5EF4-FFF2-40B4-BE49-F238E27FC236}">
                <a16:creationId xmlns:a16="http://schemas.microsoft.com/office/drawing/2014/main" id="{EEA125D7-EB00-9580-6CD9-506CFB697A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75223"/>
            <a:ext cx="12192000" cy="589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37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2AB9E-1A44-7EDE-5A4B-3DA3BFE42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88"/>
            <a:ext cx="12192000" cy="1325563"/>
          </a:xfrm>
        </p:spPr>
        <p:txBody>
          <a:bodyPr/>
          <a:lstStyle/>
          <a:p>
            <a:pPr algn="ctr"/>
            <a:r>
              <a:rPr lang="en-US"/>
              <a:t>Aircraft</a:t>
            </a:r>
          </a:p>
        </p:txBody>
      </p:sp>
      <p:pic>
        <p:nvPicPr>
          <p:cNvPr id="4" name="Content Placeholder 3" descr="An aerial view of a runway&#10;&#10;AI-generated content may be incorrect.">
            <a:extLst>
              <a:ext uri="{FF2B5EF4-FFF2-40B4-BE49-F238E27FC236}">
                <a16:creationId xmlns:a16="http://schemas.microsoft.com/office/drawing/2014/main" id="{BB6D13F9-2035-B9E4-A143-949923A9D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758" b="6771"/>
          <a:stretch/>
        </p:blipFill>
        <p:spPr>
          <a:xfrm>
            <a:off x="-1" y="1030514"/>
            <a:ext cx="12192001" cy="582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67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EF3B4-805F-82F6-3ED5-015ED650D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4"/>
            <a:ext cx="12192000" cy="1325563"/>
          </a:xfrm>
        </p:spPr>
        <p:txBody>
          <a:bodyPr/>
          <a:lstStyle/>
          <a:p>
            <a:pPr algn="ctr"/>
            <a:r>
              <a:rPr lang="en-US"/>
              <a:t>Williams Landing</a:t>
            </a:r>
          </a:p>
        </p:txBody>
      </p:sp>
      <p:pic>
        <p:nvPicPr>
          <p:cNvPr id="4" name="Content Placeholder 3" descr="An aerial view of a highway&#10;&#10;AI-generated content may be incorrect.">
            <a:extLst>
              <a:ext uri="{FF2B5EF4-FFF2-40B4-BE49-F238E27FC236}">
                <a16:creationId xmlns:a16="http://schemas.microsoft.com/office/drawing/2014/main" id="{FA3650B1-8540-F6CE-7984-284A72010A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8935"/>
          <a:stretch/>
        </p:blipFill>
        <p:spPr>
          <a:xfrm>
            <a:off x="0" y="1325787"/>
            <a:ext cx="12192000" cy="553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0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84065-45BB-5ED9-F464-D9427D7C4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Hoppers Crossing</a:t>
            </a:r>
          </a:p>
        </p:txBody>
      </p:sp>
      <p:pic>
        <p:nvPicPr>
          <p:cNvPr id="4" name="Content Placeholder 3" descr="An aerial view of a highway&#10;&#10;AI-generated content may be incorrect.">
            <a:extLst>
              <a:ext uri="{FF2B5EF4-FFF2-40B4-BE49-F238E27FC236}">
                <a16:creationId xmlns:a16="http://schemas.microsoft.com/office/drawing/2014/main" id="{D1857A26-1162-BA6F-2A51-6CE79F8AD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322" r="20682" b="1"/>
          <a:stretch/>
        </p:blipFill>
        <p:spPr>
          <a:xfrm>
            <a:off x="2172559" y="1117600"/>
            <a:ext cx="7846882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67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57BDE-546F-CEB7-3FAF-328E9CA9F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Werribee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AD197C1B-716C-E4B2-C947-F4384FA617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1412" y="1144018"/>
            <a:ext cx="9369176" cy="571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99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7832B-D031-7532-1360-983278487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North Williamstown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B14FFA-5402-986D-3AC2-D250158EFE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1068"/>
          <a:stretch/>
        </p:blipFill>
        <p:spPr>
          <a:xfrm>
            <a:off x="0" y="1172486"/>
            <a:ext cx="12192000" cy="568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3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B2DED-4659-24FC-8118-90DD2A58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Williamstown Beach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1C81F1EA-1DEC-0444-66F3-3129A638F1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6285" y="1020727"/>
            <a:ext cx="9579429" cy="583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52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3490C9DB-3D71-79AE-85C2-5EC3CB5F3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4373" y="1090607"/>
            <a:ext cx="9203254" cy="576739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DD84035-B730-8BDC-DE9F-F72763C06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716"/>
            <a:ext cx="12192000" cy="1325563"/>
          </a:xfrm>
        </p:spPr>
        <p:txBody>
          <a:bodyPr/>
          <a:lstStyle/>
          <a:p>
            <a:pPr algn="ctr"/>
            <a:r>
              <a:rPr lang="en-US"/>
              <a:t>Williamstown</a:t>
            </a:r>
          </a:p>
        </p:txBody>
      </p:sp>
    </p:spTree>
    <p:extLst>
      <p:ext uri="{BB962C8B-B14F-4D97-AF65-F5344CB8AC3E}">
        <p14:creationId xmlns:p14="http://schemas.microsoft.com/office/powerpoint/2010/main" val="12030492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0A62F-8C00-03C4-5398-8DF05BDC7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959" y="374306"/>
            <a:ext cx="10515600" cy="1325563"/>
          </a:xfrm>
        </p:spPr>
        <p:txBody>
          <a:bodyPr/>
          <a:lstStyle/>
          <a:p>
            <a:r>
              <a:rPr lang="en-US"/>
              <a:t>SUNBURY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BDB70-BE28-C4F8-32B0-A7B6D2966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99" y="1696836"/>
            <a:ext cx="430154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Footscray</a:t>
            </a:r>
            <a:endParaRPr lang="en-US"/>
          </a:p>
          <a:p>
            <a:r>
              <a:rPr lang="en-US"/>
              <a:t>Middle Footscray</a:t>
            </a:r>
          </a:p>
          <a:p>
            <a:r>
              <a:rPr lang="en-US"/>
              <a:t>West Footscray</a:t>
            </a:r>
          </a:p>
          <a:p>
            <a:r>
              <a:rPr lang="en-US"/>
              <a:t>Tottenham</a:t>
            </a:r>
          </a:p>
          <a:p>
            <a:r>
              <a:rPr lang="en-US"/>
              <a:t>Sunshine</a:t>
            </a:r>
          </a:p>
          <a:p>
            <a:r>
              <a:rPr lang="en-US"/>
              <a:t>Albion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8AF8E6-579A-CC0C-6B33-FC70B4135A3A}"/>
              </a:ext>
            </a:extLst>
          </p:cNvPr>
          <p:cNvSpPr txBox="1">
            <a:spLocks/>
          </p:cNvSpPr>
          <p:nvPr/>
        </p:nvSpPr>
        <p:spPr>
          <a:xfrm>
            <a:off x="4124460" y="1698982"/>
            <a:ext cx="4301544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Ginifer</a:t>
            </a:r>
          </a:p>
          <a:p>
            <a:r>
              <a:rPr lang="en-US"/>
              <a:t>St Albans</a:t>
            </a:r>
          </a:p>
          <a:p>
            <a:r>
              <a:rPr lang="en-US" err="1"/>
              <a:t>Keilor</a:t>
            </a:r>
            <a:r>
              <a:rPr lang="en-US"/>
              <a:t> Plains</a:t>
            </a:r>
          </a:p>
          <a:p>
            <a:r>
              <a:rPr lang="en-US"/>
              <a:t>Watergardens</a:t>
            </a:r>
          </a:p>
          <a:p>
            <a:r>
              <a:rPr lang="en-US"/>
              <a:t>Diggers Rest</a:t>
            </a:r>
          </a:p>
          <a:p>
            <a:r>
              <a:rPr lang="en-US"/>
              <a:t>Sunbury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643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76A27-E544-6065-A847-B5165091E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2E46-5DBB-DE4B-E6B9-AE67E6330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Footscray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D60EE998-02E1-B440-2E45-DDD20243A4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7281" y="1056933"/>
            <a:ext cx="6557438" cy="580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87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5FCF-273A-55E2-022E-EF5782C39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192001" cy="1325563"/>
          </a:xfrm>
        </p:spPr>
        <p:txBody>
          <a:bodyPr/>
          <a:lstStyle/>
          <a:p>
            <a:pPr algn="ctr"/>
            <a:r>
              <a:rPr lang="en-US"/>
              <a:t>Middle Footscray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7E9DC59-3198-A9D3-890F-E3A40E8AD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30357"/>
            <a:ext cx="12192000" cy="523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85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B871C-2C85-3945-869B-0B9677BB5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West Footscray</a:t>
            </a:r>
          </a:p>
        </p:txBody>
      </p:sp>
      <p:pic>
        <p:nvPicPr>
          <p:cNvPr id="4" name="Content Placeholder 3" descr="Aerial view of a highway with cars and buildings&#10;&#10;AI-generated content may be incorrect.">
            <a:extLst>
              <a:ext uri="{FF2B5EF4-FFF2-40B4-BE49-F238E27FC236}">
                <a16:creationId xmlns:a16="http://schemas.microsoft.com/office/drawing/2014/main" id="{4367B5EC-A7DF-3FE9-B313-587333F56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8043"/>
          <a:stretch/>
        </p:blipFill>
        <p:spPr>
          <a:xfrm>
            <a:off x="-1" y="1154989"/>
            <a:ext cx="12191999" cy="570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41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A703A-A697-E25F-66D1-D797C4351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Tottenham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8EFA9E-AED6-B8D0-A230-587FEA522E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8971" y="1050869"/>
            <a:ext cx="8694057" cy="58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4510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7A24D-0558-177D-2BAB-7B78BDAF7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960"/>
            <a:ext cx="12192000" cy="1325563"/>
          </a:xfrm>
        </p:spPr>
        <p:txBody>
          <a:bodyPr/>
          <a:lstStyle/>
          <a:p>
            <a:pPr algn="ctr"/>
            <a:r>
              <a:rPr lang="en-US"/>
              <a:t>Sunshine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AC07FD-50F3-592A-1383-5D679081A7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9155" r="2353"/>
          <a:stretch/>
        </p:blipFill>
        <p:spPr>
          <a:xfrm rot="16200000">
            <a:off x="3245055" y="444673"/>
            <a:ext cx="5701890" cy="710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188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D9F17-A41E-70CC-1911-51F5D9198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Albion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39C9B3-CF44-A4AF-40BE-E64F688EA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604" r="11267"/>
          <a:stretch/>
        </p:blipFill>
        <p:spPr>
          <a:xfrm>
            <a:off x="3331028" y="1237345"/>
            <a:ext cx="5529943" cy="562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16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5C56E-1F4B-A24C-C93E-D480A1E2D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Ginifer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FA33187C-50E8-1AE9-88F3-B33053A114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1151"/>
          <a:stretch/>
        </p:blipFill>
        <p:spPr>
          <a:xfrm rot="16200000">
            <a:off x="3266088" y="552298"/>
            <a:ext cx="5659824" cy="695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346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9EC84-6D37-85ED-0D6D-C10C28BD4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St Albans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CF066123-92F8-A6C9-D06D-700956DEFD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316" r="11621"/>
          <a:stretch/>
        </p:blipFill>
        <p:spPr>
          <a:xfrm rot="16200000">
            <a:off x="3224801" y="328574"/>
            <a:ext cx="5742397" cy="731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60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AC316-7F3C-CE7F-8C16-DCD325F4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err="1"/>
              <a:t>Keilor</a:t>
            </a:r>
            <a:r>
              <a:rPr lang="en-US"/>
              <a:t> Plains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0A0CD9-0162-1A23-6843-B2265C727E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931" r="11189"/>
          <a:stretch/>
        </p:blipFill>
        <p:spPr>
          <a:xfrm rot="16200000">
            <a:off x="3216507" y="-1399036"/>
            <a:ext cx="5758985" cy="1075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5050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40C38E-DD36-2D20-A682-C37B7783F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255703" y="-171185"/>
            <a:ext cx="5680594" cy="837777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569A128-F6AF-953F-AA12-5A9E178BB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14399"/>
          </a:xfrm>
        </p:spPr>
        <p:txBody>
          <a:bodyPr>
            <a:noAutofit/>
          </a:bodyPr>
          <a:lstStyle/>
          <a:p>
            <a:r>
              <a:rPr lang="en-AU" sz="4400"/>
              <a:t>Watergardens Station</a:t>
            </a:r>
          </a:p>
        </p:txBody>
      </p:sp>
    </p:spTree>
    <p:extLst>
      <p:ext uri="{BB962C8B-B14F-4D97-AF65-F5344CB8AC3E}">
        <p14:creationId xmlns:p14="http://schemas.microsoft.com/office/powerpoint/2010/main" val="28634974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A4CA9-495A-C185-3C8A-F111A1AD5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Diggers Rest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240762-651F-03E8-4C78-5A2ED9BF4F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9829" r="18241"/>
          <a:stretch/>
        </p:blipFill>
        <p:spPr>
          <a:xfrm rot="16200000">
            <a:off x="3329060" y="-603857"/>
            <a:ext cx="5533879" cy="93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2447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A7537-AA0D-43DB-27FB-D76A03159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Sunbury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1871F5-CF4C-A5A1-3440-14CB7DE406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9235" r="10031"/>
          <a:stretch/>
        </p:blipFill>
        <p:spPr>
          <a:xfrm rot="16200000">
            <a:off x="3233689" y="177940"/>
            <a:ext cx="5724622" cy="76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05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5F58F-50A6-87E3-40C0-2387DE8D9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CRAIGIEBURN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210E3-909B-CFEC-F264-560DDA6F6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9837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North Melbourne</a:t>
            </a:r>
          </a:p>
          <a:p>
            <a:r>
              <a:rPr lang="en-US"/>
              <a:t>Kensington</a:t>
            </a:r>
          </a:p>
          <a:p>
            <a:r>
              <a:rPr lang="en-US"/>
              <a:t>Newmarket</a:t>
            </a:r>
          </a:p>
          <a:p>
            <a:r>
              <a:rPr lang="en-US"/>
              <a:t>Ascot Vale</a:t>
            </a:r>
          </a:p>
          <a:p>
            <a:r>
              <a:rPr lang="en-US"/>
              <a:t>Moonee Ponds</a:t>
            </a:r>
          </a:p>
          <a:p>
            <a:r>
              <a:rPr lang="en-US"/>
              <a:t>Essendon</a:t>
            </a:r>
          </a:p>
          <a:p>
            <a:r>
              <a:rPr lang="en-US" err="1"/>
              <a:t>Glenbervie</a:t>
            </a:r>
            <a:endParaRPr lang="en-US"/>
          </a:p>
          <a:p>
            <a:r>
              <a:rPr lang="en-US"/>
              <a:t>Strathmore</a:t>
            </a:r>
          </a:p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C0E208A-ABA1-8CFC-1DCE-AB58292F0FB6}"/>
              </a:ext>
            </a:extLst>
          </p:cNvPr>
          <p:cNvSpPr txBox="1">
            <a:spLocks/>
          </p:cNvSpPr>
          <p:nvPr/>
        </p:nvSpPr>
        <p:spPr>
          <a:xfrm>
            <a:off x="4136571" y="1825625"/>
            <a:ext cx="3298372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Pascoe Vale</a:t>
            </a:r>
          </a:p>
          <a:p>
            <a:r>
              <a:rPr lang="en-US"/>
              <a:t>Oak Park</a:t>
            </a:r>
          </a:p>
          <a:p>
            <a:r>
              <a:rPr lang="en-US" err="1"/>
              <a:t>Glenroy</a:t>
            </a:r>
            <a:endParaRPr lang="en-US"/>
          </a:p>
          <a:p>
            <a:r>
              <a:rPr lang="en-US"/>
              <a:t>Jacana</a:t>
            </a:r>
          </a:p>
          <a:p>
            <a:r>
              <a:rPr lang="en-US"/>
              <a:t>Broadmeadows</a:t>
            </a:r>
          </a:p>
          <a:p>
            <a:r>
              <a:rPr lang="en-US"/>
              <a:t>Coolaroo</a:t>
            </a:r>
          </a:p>
          <a:p>
            <a:r>
              <a:rPr lang="en-US"/>
              <a:t>Roxburgh Park</a:t>
            </a:r>
          </a:p>
          <a:p>
            <a:r>
              <a:rPr lang="en-US"/>
              <a:t>Craigieburn</a:t>
            </a:r>
          </a:p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DE1C6E4-6156-317F-1FF4-5CFAF04A007C}"/>
              </a:ext>
            </a:extLst>
          </p:cNvPr>
          <p:cNvSpPr txBox="1">
            <a:spLocks/>
          </p:cNvSpPr>
          <p:nvPr/>
        </p:nvSpPr>
        <p:spPr>
          <a:xfrm>
            <a:off x="7304313" y="1825624"/>
            <a:ext cx="3298372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900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B122C-497C-76DC-F5D8-2F1C6327A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North Melbourne</a:t>
            </a:r>
          </a:p>
        </p:txBody>
      </p:sp>
      <p:pic>
        <p:nvPicPr>
          <p:cNvPr id="3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8E4E9DA3-1FA0-1980-6E30-1C59D69DB3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02"/>
          <a:stretch/>
        </p:blipFill>
        <p:spPr>
          <a:xfrm rot="16200000">
            <a:off x="3328465" y="-628654"/>
            <a:ext cx="5535068" cy="943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733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20E70-B677-F731-58C0-A49A8C694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Kensington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161A47-7B2F-6E39-765C-C1FEBF086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897" r="21030"/>
          <a:stretch/>
        </p:blipFill>
        <p:spPr>
          <a:xfrm rot="16200000">
            <a:off x="3307215" y="-340508"/>
            <a:ext cx="5577569" cy="881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134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CA8DA-F86C-4892-3791-83271619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Newmarket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EC742368-6045-B6EF-F546-EBADE615F3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0270"/>
          <a:stretch/>
        </p:blipFill>
        <p:spPr>
          <a:xfrm rot="16200000">
            <a:off x="3296938" y="-346726"/>
            <a:ext cx="5598124" cy="894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564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B2781-E9CA-DAE0-510A-60714552C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Ascot Vale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B20D6BC9-9B6E-54E6-D668-EC1E27DB4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473" r="10336"/>
          <a:stretch/>
        </p:blipFill>
        <p:spPr>
          <a:xfrm rot="16200000">
            <a:off x="3304752" y="391659"/>
            <a:ext cx="5582496" cy="745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069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A5081-6BDD-8702-0093-005965115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Moonee Ponds</a:t>
            </a:r>
          </a:p>
        </p:txBody>
      </p:sp>
      <p:pic>
        <p:nvPicPr>
          <p:cNvPr id="6" name="Content Placeholder 5" descr="Aerial view of a river and a city&#10;&#10;AI-generated content may be incorrect.">
            <a:extLst>
              <a:ext uri="{FF2B5EF4-FFF2-40B4-BE49-F238E27FC236}">
                <a16:creationId xmlns:a16="http://schemas.microsoft.com/office/drawing/2014/main" id="{9B3F0DFF-2470-9B90-BB71-209BCE529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571" r="17540"/>
          <a:stretch/>
        </p:blipFill>
        <p:spPr>
          <a:xfrm rot="16200000">
            <a:off x="3325286" y="-687697"/>
            <a:ext cx="5541427" cy="956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478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E1A94-ACA4-9DD5-F7E3-12DDB784A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Essendon</a:t>
            </a:r>
          </a:p>
        </p:txBody>
      </p:sp>
      <p:pic>
        <p:nvPicPr>
          <p:cNvPr id="6" name="Content Placeholder 5" descr="Aerial view of a city&#10;&#10;AI-generated content may be incorrect.">
            <a:extLst>
              <a:ext uri="{FF2B5EF4-FFF2-40B4-BE49-F238E27FC236}">
                <a16:creationId xmlns:a16="http://schemas.microsoft.com/office/drawing/2014/main" id="{35D4F711-1CF0-686F-3009-DA886A214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221804" y="-1335844"/>
            <a:ext cx="5748391" cy="1063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278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18993-48AA-7628-EE25-116B299CB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err="1"/>
              <a:t>Glenbervie</a:t>
            </a:r>
            <a:endParaRPr lang="en-US"/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51EB8069-B5FD-5BF5-6E47-2D1E83432D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9306" y="1325563"/>
            <a:ext cx="6873388" cy="551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0417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CAA4-834E-0D62-B53A-20A4C3EC9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Strathmore</a:t>
            </a:r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90F7ABF8-E56D-B072-507A-994670850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1100" y="1337185"/>
            <a:ext cx="6529799" cy="552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211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D2495-89BD-FA12-8238-A95D11A7A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108"/>
            <a:ext cx="12258675" cy="1325563"/>
          </a:xfrm>
        </p:spPr>
        <p:txBody>
          <a:bodyPr/>
          <a:lstStyle/>
          <a:p>
            <a:pPr algn="ctr"/>
            <a:r>
              <a:rPr lang="en-US"/>
              <a:t>Pascoe Vale</a:t>
            </a:r>
          </a:p>
        </p:txBody>
      </p:sp>
      <p:pic>
        <p:nvPicPr>
          <p:cNvPr id="4" name="Content Placeholder 3" descr="An aerial view of a road intersection&#10;&#10;AI-generated content may be incorrect.">
            <a:extLst>
              <a:ext uri="{FF2B5EF4-FFF2-40B4-BE49-F238E27FC236}">
                <a16:creationId xmlns:a16="http://schemas.microsoft.com/office/drawing/2014/main" id="{48B37311-1FCE-D0FB-FB81-110DCDA7E6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167" r="16381"/>
          <a:stretch/>
        </p:blipFill>
        <p:spPr>
          <a:xfrm rot="16200000">
            <a:off x="3332335" y="-393769"/>
            <a:ext cx="5527329" cy="897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0788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E0ABE-0F1B-8A1B-3CEA-93AE437E7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Oak Park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C3DFEAA3-D2ED-450A-795A-BD9EB8542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097" r="10775"/>
          <a:stretch/>
        </p:blipFill>
        <p:spPr>
          <a:xfrm rot="16200000">
            <a:off x="3329781" y="-1219357"/>
            <a:ext cx="5532437" cy="1062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9266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7E257-79F0-8781-358A-7DDBECDEE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Glenroy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45307A-579D-3E5F-2779-CEF752CB3F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589" r="7640"/>
          <a:stretch/>
        </p:blipFill>
        <p:spPr>
          <a:xfrm rot="16200000">
            <a:off x="3329781" y="-2004219"/>
            <a:ext cx="5532437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582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DC0E6-DCF6-E46A-6B3D-37CFB1112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Jacana</a:t>
            </a:r>
          </a:p>
        </p:txBody>
      </p:sp>
      <p:pic>
        <p:nvPicPr>
          <p:cNvPr id="4" name="Content Placeholder 3" descr="An aerial view of a highway&#10;&#10;AI-generated content may be incorrect.">
            <a:extLst>
              <a:ext uri="{FF2B5EF4-FFF2-40B4-BE49-F238E27FC236}">
                <a16:creationId xmlns:a16="http://schemas.microsoft.com/office/drawing/2014/main" id="{B2732645-2ABF-9EA5-0133-94C403097F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499" r="30127"/>
          <a:stretch/>
        </p:blipFill>
        <p:spPr>
          <a:xfrm rot="16200000">
            <a:off x="3329781" y="-450795"/>
            <a:ext cx="5532437" cy="908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438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02B44-0680-0053-7929-17872462B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Broadmeadows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9D1211-66B3-0DE8-6D40-937447A9C6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848"/>
          <a:stretch/>
        </p:blipFill>
        <p:spPr>
          <a:xfrm>
            <a:off x="3073329" y="1325563"/>
            <a:ext cx="6045341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1667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4C172-C412-70D8-E0A8-F46BF69D5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Coolaroo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9FCF67-C418-14CB-36DB-75C06E857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210" r="20859"/>
          <a:stretch/>
        </p:blipFill>
        <p:spPr>
          <a:xfrm rot="16200000">
            <a:off x="3325377" y="405705"/>
            <a:ext cx="5541245" cy="738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515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1BD2D-C5A6-F515-5D41-617D37503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Roxburgh Park</a:t>
            </a:r>
          </a:p>
        </p:txBody>
      </p:sp>
      <p:pic>
        <p:nvPicPr>
          <p:cNvPr id="4" name="Content Placeholder 3" descr="Aerial view of a parking lot&#10;&#10;AI-generated content may be incorrect.">
            <a:extLst>
              <a:ext uri="{FF2B5EF4-FFF2-40B4-BE49-F238E27FC236}">
                <a16:creationId xmlns:a16="http://schemas.microsoft.com/office/drawing/2014/main" id="{A2BF5C71-ED63-38AA-B4DE-10335339C5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7515"/>
          <a:stretch/>
        </p:blipFill>
        <p:spPr>
          <a:xfrm rot="16200000">
            <a:off x="3329781" y="240475"/>
            <a:ext cx="5532437" cy="770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139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873D7-7F6C-A9F2-E4ED-A7661A0F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Craigieburn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1589B785-7722-E2A6-93B5-47D11BD1D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31619"/>
          <a:stretch/>
        </p:blipFill>
        <p:spPr>
          <a:xfrm rot="16200000">
            <a:off x="3498448" y="424868"/>
            <a:ext cx="5195103" cy="76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140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DAEBE-FE7B-E435-9B40-0B0575EE9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23F8F-407F-196A-ACDD-C4AA4450F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SHOWGROUNDS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A40089-5FDE-83B6-0AE7-8BDD71E5334F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440055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North Melbourne</a:t>
            </a:r>
          </a:p>
          <a:p>
            <a:r>
              <a:rPr lang="en-US"/>
              <a:t>Showgrounds</a:t>
            </a:r>
          </a:p>
          <a:p>
            <a:r>
              <a:rPr lang="en-US"/>
              <a:t>Flemington Racecourse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015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99807-4BE9-5D72-4B5B-CCC6B685B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0CCFC-8033-5E78-81EF-1E0C327E2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North Melbourne</a:t>
            </a:r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3782A962-9296-DB07-21FA-6EDD20A5E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240896" y="-768093"/>
            <a:ext cx="5710206" cy="954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594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08FDD-621F-ACEB-52C0-244834750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pPr algn="ctr"/>
            <a:r>
              <a:rPr lang="en-US"/>
              <a:t>Showgrounds</a:t>
            </a:r>
          </a:p>
        </p:txBody>
      </p:sp>
      <p:pic>
        <p:nvPicPr>
          <p:cNvPr id="4" name="Content Placeholder 3" descr="Aerial view of a building with a parking lot&#10;&#10;AI-generated content may be incorrect.">
            <a:extLst>
              <a:ext uri="{FF2B5EF4-FFF2-40B4-BE49-F238E27FC236}">
                <a16:creationId xmlns:a16="http://schemas.microsoft.com/office/drawing/2014/main" id="{679C2E3A-B41F-DA36-6C7B-CACD915397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059" y="1758951"/>
            <a:ext cx="11183881" cy="508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936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C5EC6-D656-954B-1B4F-4B97E84C2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Racecourse</a:t>
            </a:r>
          </a:p>
        </p:txBody>
      </p:sp>
      <p:pic>
        <p:nvPicPr>
          <p:cNvPr id="7" name="Content Placeholder 6" descr="Aerial view of a road and parking lot&#10;&#10;AI-generated content may be incorrect.">
            <a:extLst>
              <a:ext uri="{FF2B5EF4-FFF2-40B4-BE49-F238E27FC236}">
                <a16:creationId xmlns:a16="http://schemas.microsoft.com/office/drawing/2014/main" id="{641E4E4F-56F3-CEB2-6D2E-930E9E2AD6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65"/>
          <a:stretch/>
        </p:blipFill>
        <p:spPr>
          <a:xfrm>
            <a:off x="3411053" y="1325563"/>
            <a:ext cx="5369894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258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F9997-F83C-5CB5-8A08-BB5E6CBE5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UPFIELD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6A5BC8A-5A77-E294-94A9-E30CBD9B051D}"/>
              </a:ext>
            </a:extLst>
          </p:cNvPr>
          <p:cNvSpPr txBox="1">
            <a:spLocks/>
          </p:cNvSpPr>
          <p:nvPr/>
        </p:nvSpPr>
        <p:spPr>
          <a:xfrm>
            <a:off x="990600" y="1906139"/>
            <a:ext cx="4261450" cy="44232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North Melbourne</a:t>
            </a:r>
          </a:p>
          <a:p>
            <a:r>
              <a:rPr lang="en-US"/>
              <a:t>Macaulay</a:t>
            </a:r>
          </a:p>
          <a:p>
            <a:r>
              <a:rPr lang="en-US"/>
              <a:t>Flemington Bridge</a:t>
            </a:r>
          </a:p>
          <a:p>
            <a:r>
              <a:rPr lang="en-US"/>
              <a:t>Royal Park</a:t>
            </a:r>
          </a:p>
          <a:p>
            <a:r>
              <a:rPr lang="en-US"/>
              <a:t>Jewell</a:t>
            </a:r>
          </a:p>
          <a:p>
            <a:r>
              <a:rPr lang="en-US"/>
              <a:t>Brunswick</a:t>
            </a:r>
          </a:p>
          <a:p>
            <a:r>
              <a:rPr lang="en-US"/>
              <a:t>Anstey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8DF391E-E997-FFDD-3B95-7E0E420FF8E5}"/>
              </a:ext>
            </a:extLst>
          </p:cNvPr>
          <p:cNvSpPr>
            <a:spLocks noGrp="1"/>
          </p:cNvSpPr>
          <p:nvPr/>
        </p:nvSpPr>
        <p:spPr>
          <a:xfrm>
            <a:off x="5252049" y="1911890"/>
            <a:ext cx="4261450" cy="44232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Moreland</a:t>
            </a:r>
          </a:p>
          <a:p>
            <a:r>
              <a:rPr lang="en-US"/>
              <a:t>Coburg</a:t>
            </a:r>
          </a:p>
          <a:p>
            <a:r>
              <a:rPr lang="en-US"/>
              <a:t>Batman</a:t>
            </a:r>
          </a:p>
          <a:p>
            <a:r>
              <a:rPr lang="en-US" err="1"/>
              <a:t>Merlynston</a:t>
            </a:r>
            <a:endParaRPr lang="en-US"/>
          </a:p>
          <a:p>
            <a:r>
              <a:rPr lang="en-US" err="1"/>
              <a:t>Fawkner</a:t>
            </a:r>
            <a:endParaRPr lang="en-US"/>
          </a:p>
          <a:p>
            <a:r>
              <a:rPr lang="en-US"/>
              <a:t>Gowrie</a:t>
            </a:r>
          </a:p>
          <a:p>
            <a:r>
              <a:rPr lang="en-US" err="1"/>
              <a:t>Upfield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258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73DDF-4158-B0DD-5B97-F28C0CED0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194C4-4862-6031-D658-C5ABCC27D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North Melbourne</a:t>
            </a:r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7AE0BA1D-CDA9-8559-96CE-53CFD868B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002"/>
          <a:stretch/>
        </p:blipFill>
        <p:spPr>
          <a:xfrm rot="16200000">
            <a:off x="3328465" y="-628654"/>
            <a:ext cx="5535068" cy="943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731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FA6DE-83C4-7657-4833-F821E4D22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35"/>
            <a:ext cx="10515600" cy="1325563"/>
          </a:xfrm>
        </p:spPr>
        <p:txBody>
          <a:bodyPr/>
          <a:lstStyle/>
          <a:p>
            <a:pPr algn="ctr"/>
            <a:r>
              <a:rPr lang="en-US"/>
              <a:t>Macaulay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97BCB7-0ABC-777D-CCF0-0952D6931D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91" r="12813" b="9479"/>
          <a:stretch/>
        </p:blipFill>
        <p:spPr>
          <a:xfrm rot="16200000">
            <a:off x="3333750" y="-475672"/>
            <a:ext cx="5524499" cy="912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275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48BA1-1AB7-33BB-C616-8B750F7A9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Flemington Bridge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BD97B0-8F8F-BE98-E738-A81AEEDD6A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77447"/>
            <a:ext cx="12191999" cy="55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814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C707E-E79B-B168-6C22-7142FAE17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Royal Park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1AAD1E9-ABD1-4ED8-C91A-2010FFF2D9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5362" y="1628921"/>
            <a:ext cx="12217362" cy="522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727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4F7A0-1B73-B383-1BDE-B8B2EE294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Jewell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43A6942-2352-6EDC-513A-51B8C0F4BA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282" r="13258"/>
          <a:stretch/>
        </p:blipFill>
        <p:spPr>
          <a:xfrm rot="16200000">
            <a:off x="3359755" y="-255060"/>
            <a:ext cx="5472488" cy="875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957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83FC-B2F6-5880-AB47-7E94A60E9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Brunswick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F89F7A-1030-985C-2DC8-DB758096F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377830" y="3781"/>
            <a:ext cx="5436341" cy="827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851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4018D-3CB9-5611-4928-846A561AD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Anstey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C0A839-A3BE-B065-4BA9-F810332B29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671"/>
          <a:stretch/>
        </p:blipFill>
        <p:spPr>
          <a:xfrm rot="5400000">
            <a:off x="3281255" y="-2062056"/>
            <a:ext cx="5629491" cy="121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4938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1C0D3-488C-FE7D-DC38-560EA788C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Moreland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216D7118-12C1-51E6-D063-AB263A0DB4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052" r="4678"/>
          <a:stretch/>
        </p:blipFill>
        <p:spPr>
          <a:xfrm rot="16200000">
            <a:off x="3342425" y="-1063995"/>
            <a:ext cx="5507150" cy="1033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842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B8037-2F77-6A0D-1CE9-DB2F07B32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Coburg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57BC3FA-B99B-6249-B56F-58861514E0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341" r="4196"/>
          <a:stretch/>
        </p:blipFill>
        <p:spPr>
          <a:xfrm rot="16200000">
            <a:off x="3334653" y="-215065"/>
            <a:ext cx="5522693" cy="860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487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DE92-F59A-CF75-20BF-3BD836D54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Batman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BA7101-371C-65F8-0E8F-DA04C72167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8594" y="1325563"/>
            <a:ext cx="5814812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919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44E7C-E785-88A9-C60B-7A692F5F5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err="1"/>
              <a:t>Merlynston</a:t>
            </a:r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F1DD0B-1BCC-B93E-B221-E1BDBEEDE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243"/>
          <a:stretch/>
        </p:blipFill>
        <p:spPr>
          <a:xfrm rot="16200000">
            <a:off x="3321174" y="-863391"/>
            <a:ext cx="5549651" cy="992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111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A09AE-D01E-0C3A-AEA3-0BF95B4EE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err="1"/>
              <a:t>Fawkner</a:t>
            </a:r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8912CD3-5679-4414-6C11-3E24779A48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4945" y="1095854"/>
            <a:ext cx="5962110" cy="576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4202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586B1-ADE9-9B62-F707-CCCB6363A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Gowrie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68334A2D-6E90-13FA-5E6C-04B50430F5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0485" r="13026"/>
          <a:stretch/>
        </p:blipFill>
        <p:spPr>
          <a:xfrm rot="16200000">
            <a:off x="3436123" y="-1897878"/>
            <a:ext cx="5301316" cy="1221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805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175FD-3B46-D3F5-5CA0-F3CC9F5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Upfield</a:t>
            </a:r>
          </a:p>
        </p:txBody>
      </p:sp>
      <p:pic>
        <p:nvPicPr>
          <p:cNvPr id="6" name="Content Placeholder 5" descr="Aerial view of a parking lot&#10;&#10;AI-generated content may be incorrect.">
            <a:extLst>
              <a:ext uri="{FF2B5EF4-FFF2-40B4-BE49-F238E27FC236}">
                <a16:creationId xmlns:a16="http://schemas.microsoft.com/office/drawing/2014/main" id="{A4AF5D1B-69DD-1A60-0C4A-3BF900B594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2354" y="1325562"/>
            <a:ext cx="5918314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1810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BF70A-BEBD-66CD-94BC-F96C45D49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SANDRINGHAM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561B9-9BA1-4CDC-8259-0ED790A2C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3739"/>
            <a:ext cx="3686355" cy="44232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South </a:t>
            </a:r>
            <a:r>
              <a:rPr lang="en-US" err="1"/>
              <a:t>Yarra</a:t>
            </a:r>
          </a:p>
          <a:p>
            <a:r>
              <a:rPr lang="en-US"/>
              <a:t>Prahan</a:t>
            </a:r>
          </a:p>
          <a:p>
            <a:r>
              <a:rPr lang="en-US"/>
              <a:t>Windsor</a:t>
            </a:r>
          </a:p>
          <a:p>
            <a:r>
              <a:rPr lang="en-US"/>
              <a:t>Balaclava</a:t>
            </a:r>
          </a:p>
          <a:p>
            <a:r>
              <a:rPr lang="en-US"/>
              <a:t>Ripponlea</a:t>
            </a:r>
          </a:p>
          <a:p>
            <a:r>
              <a:rPr lang="en-US" err="1"/>
              <a:t>Elsternwick</a:t>
            </a:r>
          </a:p>
          <a:p>
            <a:r>
              <a:rPr lang="en-US" err="1"/>
              <a:t>Gardenvale</a:t>
            </a:r>
            <a:endParaRPr lang="en-US"/>
          </a:p>
          <a:p>
            <a:r>
              <a:rPr lang="en-US"/>
              <a:t>North Brighton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FD6C13-5D78-7E6E-804D-D344E970AE06}"/>
              </a:ext>
            </a:extLst>
          </p:cNvPr>
          <p:cNvSpPr txBox="1">
            <a:spLocks/>
          </p:cNvSpPr>
          <p:nvPr/>
        </p:nvSpPr>
        <p:spPr>
          <a:xfrm>
            <a:off x="4254260" y="1762365"/>
            <a:ext cx="3686355" cy="44232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Middle Brighton </a:t>
            </a:r>
          </a:p>
          <a:p>
            <a:r>
              <a:rPr lang="en-US"/>
              <a:t>Brighton Beach</a:t>
            </a:r>
          </a:p>
          <a:p>
            <a:r>
              <a:rPr lang="en-US"/>
              <a:t>Hampton </a:t>
            </a:r>
          </a:p>
          <a:p>
            <a:r>
              <a:rPr lang="en-US"/>
              <a:t>Sandringham</a:t>
            </a:r>
          </a:p>
        </p:txBody>
      </p:sp>
    </p:spTree>
    <p:extLst>
      <p:ext uri="{BB962C8B-B14F-4D97-AF65-F5344CB8AC3E}">
        <p14:creationId xmlns:p14="http://schemas.microsoft.com/office/powerpoint/2010/main" val="311311647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9086B-8B58-2650-2507-62CA2D375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2F91A-11CD-0C76-DBCD-27775640F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224"/>
            <a:ext cx="12192000" cy="1325563"/>
          </a:xfrm>
        </p:spPr>
        <p:txBody>
          <a:bodyPr/>
          <a:lstStyle/>
          <a:p>
            <a:pPr algn="ctr"/>
            <a:r>
              <a:rPr lang="en-US"/>
              <a:t>Richmond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38900DFA-6B20-D31A-0FB1-A8DA1C5A75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776" y="1316339"/>
            <a:ext cx="11392447" cy="554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0592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DD5BA-BFA2-7B9C-8515-9104B83AC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South Yarra</a:t>
            </a:r>
          </a:p>
        </p:txBody>
      </p:sp>
      <p:pic>
        <p:nvPicPr>
          <p:cNvPr id="4" name="Content Placeholder 3" descr="A map of a city&#10;&#10;AI-generated content may be incorrect.">
            <a:extLst>
              <a:ext uri="{FF2B5EF4-FFF2-40B4-BE49-F238E27FC236}">
                <a16:creationId xmlns:a16="http://schemas.microsoft.com/office/drawing/2014/main" id="{E608A58E-872B-B0AB-D420-18DCFA6F3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310651" y="-527825"/>
            <a:ext cx="5570699" cy="927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837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D8CEE-53ED-FC3E-2C54-094498574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Prahran</a:t>
            </a:r>
          </a:p>
        </p:txBody>
      </p:sp>
      <p:pic>
        <p:nvPicPr>
          <p:cNvPr id="4" name="Content Placeholder 3" descr="A map of a city&#10;&#10;AI-generated content may be incorrect.">
            <a:extLst>
              <a:ext uri="{FF2B5EF4-FFF2-40B4-BE49-F238E27FC236}">
                <a16:creationId xmlns:a16="http://schemas.microsoft.com/office/drawing/2014/main" id="{B0D454B4-374E-078B-35B9-0E824471F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329781" y="-938444"/>
            <a:ext cx="5532438" cy="1006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1231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13AEF-CE26-B865-45C4-E208E0BE3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Windsor</a:t>
            </a:r>
          </a:p>
        </p:txBody>
      </p:sp>
      <p:pic>
        <p:nvPicPr>
          <p:cNvPr id="4" name="Content Placeholder 3" descr="A satellite view of a city&#10;&#10;AI-generated content may be incorrect.">
            <a:extLst>
              <a:ext uri="{FF2B5EF4-FFF2-40B4-BE49-F238E27FC236}">
                <a16:creationId xmlns:a16="http://schemas.microsoft.com/office/drawing/2014/main" id="{5F9C1A97-E352-AF87-5378-F23A2E65E2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5585" y="1316026"/>
            <a:ext cx="6340830" cy="554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242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7728A-A92E-D32C-3ACD-C63C0B3B7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643"/>
            <a:ext cx="12192000" cy="1325563"/>
          </a:xfrm>
        </p:spPr>
        <p:txBody>
          <a:bodyPr/>
          <a:lstStyle/>
          <a:p>
            <a:pPr algn="ctr"/>
            <a:r>
              <a:rPr lang="en-US"/>
              <a:t>Balaclava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35C662-520F-C2F2-3C92-E6C09C4B91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34" r="15586"/>
          <a:stretch/>
        </p:blipFill>
        <p:spPr>
          <a:xfrm rot="16200000">
            <a:off x="3337603" y="-1996397"/>
            <a:ext cx="5516794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898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E4AA9-E52E-2FC8-EBDB-D72364345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2" y="0"/>
            <a:ext cx="12180307" cy="1325563"/>
          </a:xfrm>
        </p:spPr>
        <p:txBody>
          <a:bodyPr/>
          <a:lstStyle/>
          <a:p>
            <a:pPr algn="ctr"/>
            <a:r>
              <a:rPr lang="en-US"/>
              <a:t>Ripponlea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9B8C0D-99C7-70C9-0279-1EFE8FE76B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67" r="7766"/>
          <a:stretch/>
        </p:blipFill>
        <p:spPr>
          <a:xfrm rot="16200000">
            <a:off x="3315772" y="-1390486"/>
            <a:ext cx="5560456" cy="1093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4340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9B4DB-FA10-EF0E-4C56-20E65B8F5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Elsternwick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AA840C-7F3A-C8D4-1E25-C24929280C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574" r="21805"/>
          <a:stretch/>
        </p:blipFill>
        <p:spPr>
          <a:xfrm rot="16200000">
            <a:off x="3329782" y="-2004219"/>
            <a:ext cx="5532437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4839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2C226-B940-A262-1FB8-E9A9E515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err="1"/>
              <a:t>Gardenvale</a:t>
            </a:r>
            <a:endParaRPr lang="en-US"/>
          </a:p>
        </p:txBody>
      </p:sp>
      <p:pic>
        <p:nvPicPr>
          <p:cNvPr id="4" name="Content Placeholder 3" descr="An aerial view of a road&#10;&#10;AI-generated content may be incorrect.">
            <a:extLst>
              <a:ext uri="{FF2B5EF4-FFF2-40B4-BE49-F238E27FC236}">
                <a16:creationId xmlns:a16="http://schemas.microsoft.com/office/drawing/2014/main" id="{32F0D2F6-787F-4923-DC46-0BA56ABDD9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029" r="8178"/>
          <a:stretch/>
        </p:blipFill>
        <p:spPr>
          <a:xfrm rot="16200000">
            <a:off x="3329781" y="-240047"/>
            <a:ext cx="5532437" cy="866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0765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FBF9B-0885-0802-8108-E786837B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North Brighton</a:t>
            </a:r>
          </a:p>
        </p:txBody>
      </p:sp>
      <p:pic>
        <p:nvPicPr>
          <p:cNvPr id="4" name="Content Placeholder 3" descr="An aerial view of a train station&#10;&#10;AI-generated content may be incorrect.">
            <a:extLst>
              <a:ext uri="{FF2B5EF4-FFF2-40B4-BE49-F238E27FC236}">
                <a16:creationId xmlns:a16="http://schemas.microsoft.com/office/drawing/2014/main" id="{3F208DD9-5979-129D-3825-BE584C4BED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-5400000">
            <a:off x="3333721" y="-290985"/>
            <a:ext cx="5524556" cy="875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9378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16592-BE20-9A8B-DE63-3201E4A02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Middle Brighton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B6D3FB9C-2144-359B-207B-1296693CA2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0627" y="1325563"/>
            <a:ext cx="5530745" cy="554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281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806AA-8A42-BB28-2431-4CCEE29CD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258675" cy="1325563"/>
          </a:xfrm>
        </p:spPr>
        <p:txBody>
          <a:bodyPr/>
          <a:lstStyle/>
          <a:p>
            <a:pPr algn="ctr"/>
            <a:r>
              <a:rPr lang="en-US"/>
              <a:t>Brighton Beach</a:t>
            </a:r>
          </a:p>
        </p:txBody>
      </p:sp>
      <p:pic>
        <p:nvPicPr>
          <p:cNvPr id="4" name="Content Placeholder 3" descr="A map of a city&#10;&#10;AI-generated content may be incorrect.">
            <a:extLst>
              <a:ext uri="{FF2B5EF4-FFF2-40B4-BE49-F238E27FC236}">
                <a16:creationId xmlns:a16="http://schemas.microsoft.com/office/drawing/2014/main" id="{ABD41146-AB08-5943-8685-408E1BF76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7683"/>
          <a:stretch/>
        </p:blipFill>
        <p:spPr>
          <a:xfrm rot="-5400000">
            <a:off x="3329781" y="-45704"/>
            <a:ext cx="5532437" cy="827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755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BE93-3442-1359-4A0D-8741EC7E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485"/>
            <a:ext cx="12192000" cy="1325563"/>
          </a:xfrm>
        </p:spPr>
        <p:txBody>
          <a:bodyPr/>
          <a:lstStyle/>
          <a:p>
            <a:pPr algn="ctr"/>
            <a:r>
              <a:rPr lang="en-US"/>
              <a:t>Hampton</a:t>
            </a:r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8AA0D55B-758D-EE3B-5ECD-FB94C50FEF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-2224" r="18528"/>
          <a:stretch/>
        </p:blipFill>
        <p:spPr>
          <a:xfrm rot="16200000">
            <a:off x="3264276" y="668603"/>
            <a:ext cx="5663448" cy="701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443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276BC-C6AD-8011-9676-02D13B50C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Sandringham</a:t>
            </a:r>
          </a:p>
        </p:txBody>
      </p:sp>
      <p:pic>
        <p:nvPicPr>
          <p:cNvPr id="6" name="Content Placeholder 5" descr="Aerial view of a city&#10;&#10;AI-generated content may be incorrect.">
            <a:extLst>
              <a:ext uri="{FF2B5EF4-FFF2-40B4-BE49-F238E27FC236}">
                <a16:creationId xmlns:a16="http://schemas.microsoft.com/office/drawing/2014/main" id="{78D9E6C0-62C8-4729-E198-04F396E9F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2043"/>
          <a:stretch/>
        </p:blipFill>
        <p:spPr>
          <a:xfrm rot="5400000">
            <a:off x="3605181" y="-1725192"/>
            <a:ext cx="4981640" cy="1219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92920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6AB43-380D-8EEF-91CF-AE62F132F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FRANKSTON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86E82-B6D1-54FE-08B4-7FA5EE088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3312"/>
            <a:ext cx="3283789" cy="44232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South Yarra</a:t>
            </a:r>
          </a:p>
          <a:p>
            <a:r>
              <a:rPr lang="en-US"/>
              <a:t>Hawksburn</a:t>
            </a:r>
          </a:p>
          <a:p>
            <a:r>
              <a:rPr lang="en-US"/>
              <a:t>Toorak</a:t>
            </a:r>
          </a:p>
          <a:p>
            <a:r>
              <a:rPr lang="en-US"/>
              <a:t>Armadale</a:t>
            </a:r>
          </a:p>
          <a:p>
            <a:r>
              <a:rPr lang="en-US"/>
              <a:t>Malvern</a:t>
            </a:r>
          </a:p>
          <a:p>
            <a:r>
              <a:rPr lang="en-US"/>
              <a:t>Caulfield</a:t>
            </a:r>
          </a:p>
          <a:p>
            <a:r>
              <a:rPr lang="en-US"/>
              <a:t>Glen Huntly</a:t>
            </a:r>
          </a:p>
          <a:p>
            <a:r>
              <a:rPr lang="en-US"/>
              <a:t>Ormond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6D3DB4E-688D-00B4-02A5-3CA6A2437E06}"/>
              </a:ext>
            </a:extLst>
          </p:cNvPr>
          <p:cNvSpPr txBox="1">
            <a:spLocks/>
          </p:cNvSpPr>
          <p:nvPr/>
        </p:nvSpPr>
        <p:spPr>
          <a:xfrm>
            <a:off x="3621657" y="1704856"/>
            <a:ext cx="3283789" cy="442322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McKinnon</a:t>
            </a:r>
          </a:p>
          <a:p>
            <a:r>
              <a:rPr lang="en-US"/>
              <a:t>Bentleigh</a:t>
            </a:r>
          </a:p>
          <a:p>
            <a:r>
              <a:rPr lang="en-US"/>
              <a:t>Patterson</a:t>
            </a:r>
          </a:p>
          <a:p>
            <a:r>
              <a:rPr lang="en-US"/>
              <a:t>Moorabbin</a:t>
            </a:r>
          </a:p>
          <a:p>
            <a:r>
              <a:rPr lang="en-US"/>
              <a:t>Highett</a:t>
            </a:r>
          </a:p>
          <a:p>
            <a:r>
              <a:rPr lang="en-US"/>
              <a:t>Southland</a:t>
            </a:r>
          </a:p>
          <a:p>
            <a:r>
              <a:rPr lang="en-US"/>
              <a:t>Cheltenham</a:t>
            </a:r>
          </a:p>
          <a:p>
            <a:r>
              <a:rPr lang="en-US"/>
              <a:t>Mentone</a:t>
            </a:r>
          </a:p>
          <a:p>
            <a:r>
              <a:rPr lang="en-US"/>
              <a:t>Parkdale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A97DB61-B923-33C5-D9B6-2847C967904A}"/>
              </a:ext>
            </a:extLst>
          </p:cNvPr>
          <p:cNvSpPr txBox="1">
            <a:spLocks/>
          </p:cNvSpPr>
          <p:nvPr/>
        </p:nvSpPr>
        <p:spPr>
          <a:xfrm>
            <a:off x="6227912" y="1733312"/>
            <a:ext cx="3283789" cy="442322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Mordialloc</a:t>
            </a:r>
          </a:p>
          <a:p>
            <a:r>
              <a:rPr lang="en-US"/>
              <a:t>Aspendale</a:t>
            </a:r>
          </a:p>
          <a:p>
            <a:r>
              <a:rPr lang="en-US"/>
              <a:t>Edithvale</a:t>
            </a:r>
          </a:p>
          <a:p>
            <a:r>
              <a:rPr lang="en-US"/>
              <a:t>Chelsea </a:t>
            </a:r>
          </a:p>
          <a:p>
            <a:r>
              <a:rPr lang="en-US"/>
              <a:t>Bonbeach</a:t>
            </a:r>
          </a:p>
          <a:p>
            <a:r>
              <a:rPr lang="en-US"/>
              <a:t>Carrum</a:t>
            </a:r>
          </a:p>
          <a:p>
            <a:r>
              <a:rPr lang="en-US"/>
              <a:t>Seaford</a:t>
            </a:r>
          </a:p>
          <a:p>
            <a:r>
              <a:rPr lang="en-US"/>
              <a:t>Kananook</a:t>
            </a:r>
          </a:p>
          <a:p>
            <a:r>
              <a:rPr lang="en-US"/>
              <a:t>Frankston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6563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1E425-3F80-F049-0C25-871238D46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48FA7-A12C-F62B-E76F-B124A2F89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224"/>
            <a:ext cx="12192000" cy="1325563"/>
          </a:xfrm>
        </p:spPr>
        <p:txBody>
          <a:bodyPr/>
          <a:lstStyle/>
          <a:p>
            <a:pPr algn="ctr"/>
            <a:r>
              <a:rPr lang="en-US"/>
              <a:t>Richmond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EA96B448-8DCE-D47A-28DA-509FBAE57F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171" y="1343963"/>
            <a:ext cx="11335657" cy="551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298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E7FD8-9F8D-A7DF-10C3-97CB28E61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4B062-EF90-37D8-BA42-2D28960C9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South Yarra</a:t>
            </a:r>
          </a:p>
        </p:txBody>
      </p:sp>
      <p:pic>
        <p:nvPicPr>
          <p:cNvPr id="4" name="Content Placeholder 3" descr="A map of a city&#10;&#10;AI-generated content may be incorrect.">
            <a:extLst>
              <a:ext uri="{FF2B5EF4-FFF2-40B4-BE49-F238E27FC236}">
                <a16:creationId xmlns:a16="http://schemas.microsoft.com/office/drawing/2014/main" id="{164CD932-246A-3CC2-E0C9-833408E051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329783" y="-515094"/>
            <a:ext cx="5532435" cy="921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0011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42033-4A48-5C19-BC43-5FB1A87AB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Hawksburn</a:t>
            </a:r>
          </a:p>
        </p:txBody>
      </p:sp>
      <p:pic>
        <p:nvPicPr>
          <p:cNvPr id="4" name="Content Placeholder 3" descr="An aerial view of a train station&#10;&#10;AI-generated content may be incorrect.">
            <a:extLst>
              <a:ext uri="{FF2B5EF4-FFF2-40B4-BE49-F238E27FC236}">
                <a16:creationId xmlns:a16="http://schemas.microsoft.com/office/drawing/2014/main" id="{AB336846-7F5D-CCD1-8AE3-5FC2A121B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3098" y="1325563"/>
            <a:ext cx="9685803" cy="554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275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07ECA-3A30-7F08-D50C-F988CD810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Toorak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AEAD6527-2E66-66C1-DDF6-6A59396D21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8927"/>
          <a:stretch/>
        </p:blipFill>
        <p:spPr>
          <a:xfrm>
            <a:off x="336324" y="1325563"/>
            <a:ext cx="11519351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38359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DB7F-723A-B334-136C-543E64C56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649"/>
            <a:ext cx="10515600" cy="1325563"/>
          </a:xfrm>
        </p:spPr>
        <p:txBody>
          <a:bodyPr/>
          <a:lstStyle/>
          <a:p>
            <a:pPr algn="ctr"/>
            <a:r>
              <a:rPr lang="en-US"/>
              <a:t>Armadale</a:t>
            </a:r>
          </a:p>
        </p:txBody>
      </p:sp>
      <p:pic>
        <p:nvPicPr>
          <p:cNvPr id="7" name="Content Placeholder 6" descr="An aerial view of a city&#10;&#10;AI-generated content may be incorrect.">
            <a:extLst>
              <a:ext uri="{FF2B5EF4-FFF2-40B4-BE49-F238E27FC236}">
                <a16:creationId xmlns:a16="http://schemas.microsoft.com/office/drawing/2014/main" id="{774CED49-1D6A-CF10-08EC-0E0D67061A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287" b="23294"/>
          <a:stretch/>
        </p:blipFill>
        <p:spPr>
          <a:xfrm>
            <a:off x="1837784" y="1309914"/>
            <a:ext cx="8516431" cy="557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007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344F4-410D-C2FD-3C56-F8F3DB6AF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Malvern</a:t>
            </a:r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6459EEE6-5B7B-AE2B-C042-5D0BD92B97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212" t="9502" b="6982"/>
          <a:stretch/>
        </p:blipFill>
        <p:spPr>
          <a:xfrm>
            <a:off x="3142689" y="1300173"/>
            <a:ext cx="5906622" cy="555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748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68161-8A4D-D8BB-E914-D88558FC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Caulfield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7766EF-D012-3F18-9837-6038E961A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202"/>
          <a:stretch/>
        </p:blipFill>
        <p:spPr>
          <a:xfrm>
            <a:off x="0" y="1325563"/>
            <a:ext cx="12192000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91355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F3F8B-B1C4-1B52-964D-E02F981D7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Glen Huntly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87E18D-3416-CDF0-5C87-41F25A2295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671" r="9512"/>
          <a:stretch/>
        </p:blipFill>
        <p:spPr>
          <a:xfrm rot="16200000">
            <a:off x="3329782" y="-2004219"/>
            <a:ext cx="5532437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79118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91863-7A11-87E5-0AD3-EF40AF197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Ormond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C64B37-CC5D-6D6C-B0D8-F266CDB14B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72" r="7932"/>
          <a:stretch/>
        </p:blipFill>
        <p:spPr>
          <a:xfrm rot="16200000">
            <a:off x="3329784" y="-2004219"/>
            <a:ext cx="5532437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270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0B2B9-ADC1-D3C3-C748-192A153C5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McKinnon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0C1C06-5CDB-0A44-BC27-069A0744D2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953" r="10134"/>
          <a:stretch/>
        </p:blipFill>
        <p:spPr>
          <a:xfrm rot="16200000">
            <a:off x="3329781" y="-2004219"/>
            <a:ext cx="5532437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59326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55993-235D-E476-F5EF-055E26C8E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Bentleigh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918EDF-D786-E46E-01CC-D1EC26A308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864" r="13220"/>
          <a:stretch/>
        </p:blipFill>
        <p:spPr>
          <a:xfrm rot="16200000">
            <a:off x="3329780" y="-2004219"/>
            <a:ext cx="5532437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4966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58A28-DD63-D578-B601-142435592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Patterson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639DA3-7776-3750-FF41-659D3B73C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912" r="6005"/>
          <a:stretch/>
        </p:blipFill>
        <p:spPr>
          <a:xfrm rot="16200000">
            <a:off x="3329780" y="-2004219"/>
            <a:ext cx="5532437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7510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B1233-4B68-994D-8405-5901BF1E9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Moorabbin</a:t>
            </a:r>
          </a:p>
        </p:txBody>
      </p:sp>
      <p:pic>
        <p:nvPicPr>
          <p:cNvPr id="4" name="Content Placeholder 3" descr="A map of a city&#10;&#10;AI-generated content may be incorrect.">
            <a:extLst>
              <a:ext uri="{FF2B5EF4-FFF2-40B4-BE49-F238E27FC236}">
                <a16:creationId xmlns:a16="http://schemas.microsoft.com/office/drawing/2014/main" id="{8F72B9A3-6D35-2456-57E4-168DCD11B0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6971" r="10983"/>
          <a:stretch/>
        </p:blipFill>
        <p:spPr>
          <a:xfrm rot="16200000">
            <a:off x="3330221" y="-894646"/>
            <a:ext cx="5531557" cy="997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175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E9F97-625A-E36F-CF3A-FE9CE7714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Highett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000A3E-4A71-8DC5-A646-7764D14B71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10" r="16019"/>
          <a:stretch/>
        </p:blipFill>
        <p:spPr>
          <a:xfrm rot="16200000">
            <a:off x="3329782" y="-2004219"/>
            <a:ext cx="5532438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2496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30F01-4F50-F41B-DE18-8264A7B46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Southland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9767C6-C5EB-D78E-F22C-708A5A8D66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807" r="10993"/>
          <a:stretch/>
        </p:blipFill>
        <p:spPr>
          <a:xfrm rot="16200000">
            <a:off x="3277167" y="-2056834"/>
            <a:ext cx="5532437" cy="1229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7960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DE033-6C04-76DD-9BCE-BBCCB6780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Cheltenham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DC4D7F8B-3DEE-F1E0-6023-3B96E7221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9198"/>
          <a:stretch/>
        </p:blipFill>
        <p:spPr>
          <a:xfrm rot="16200000">
            <a:off x="3438094" y="710589"/>
            <a:ext cx="5532437" cy="676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461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4B6DC-3484-1AD4-C799-6AACD3083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Mentone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AAB51926-67B1-ED23-E203-0A6A82107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689" r="14255"/>
          <a:stretch/>
        </p:blipFill>
        <p:spPr>
          <a:xfrm rot="16200000">
            <a:off x="3156533" y="-2754"/>
            <a:ext cx="5878934" cy="784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3068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29CE9-5A85-E290-6205-7B2CECD59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Parkdale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3F208AA1-CAC9-296B-DFD7-9994A29C5F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461" b="9171"/>
          <a:stretch/>
        </p:blipFill>
        <p:spPr>
          <a:xfrm>
            <a:off x="2147792" y="1325563"/>
            <a:ext cx="7896416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29402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D5FB8-547D-5802-776E-07BB60DF7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Mordialloc</a:t>
            </a:r>
            <a:endParaRPr lang="en-US"/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CDFAFB2B-7490-6491-8130-C3FEF85A05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153" r="24415"/>
          <a:stretch/>
        </p:blipFill>
        <p:spPr>
          <a:xfrm rot="16200000">
            <a:off x="3329781" y="525163"/>
            <a:ext cx="5532437" cy="713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1702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E795D-6F57-4F12-A68E-B3B83050E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Aspendale</a:t>
            </a:r>
          </a:p>
        </p:txBody>
      </p:sp>
      <p:pic>
        <p:nvPicPr>
          <p:cNvPr id="4" name="Content Placeholder 3" descr="An aerial view of a road&#10;&#10;AI-generated content may be incorrect.">
            <a:extLst>
              <a:ext uri="{FF2B5EF4-FFF2-40B4-BE49-F238E27FC236}">
                <a16:creationId xmlns:a16="http://schemas.microsoft.com/office/drawing/2014/main" id="{15B762B8-8542-D000-0935-655E27106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360" r="26930"/>
          <a:stretch/>
        </p:blipFill>
        <p:spPr>
          <a:xfrm rot="16200000">
            <a:off x="3335055" y="-1314376"/>
            <a:ext cx="5563033" cy="1078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40842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6F428-BE6D-59DD-882A-E68D7EE01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/>
            </a:br>
            <a:r>
              <a:rPr lang="en-US" err="1"/>
              <a:t>Edithvale</a:t>
            </a:r>
            <a:br>
              <a:rPr lang="en-US"/>
            </a:b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B6E50C-713A-6C6C-8FFC-5FE6D1A5C7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73" r="13433"/>
          <a:stretch/>
        </p:blipFill>
        <p:spPr>
          <a:xfrm rot="16200000">
            <a:off x="3329781" y="-24615"/>
            <a:ext cx="5532437" cy="823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720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D945-BCC7-0E18-B840-6BAB45DAC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Chelsea</a:t>
            </a:r>
          </a:p>
        </p:txBody>
      </p:sp>
      <p:pic>
        <p:nvPicPr>
          <p:cNvPr id="7" name="Content Placeholder 6" descr="An aerial view of a city&#10;&#10;AI-generated content may be incorrect.">
            <a:extLst>
              <a:ext uri="{FF2B5EF4-FFF2-40B4-BE49-F238E27FC236}">
                <a16:creationId xmlns:a16="http://schemas.microsoft.com/office/drawing/2014/main" id="{DE26F14E-116B-D4D7-F969-81A5902FC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784" r="15728"/>
          <a:stretch/>
        </p:blipFill>
        <p:spPr>
          <a:xfrm rot="16200000">
            <a:off x="3329781" y="-586739"/>
            <a:ext cx="5532437" cy="935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5380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3444F-C542-2FE0-E46D-483E94470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Bonbeach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881702-2E5C-8CB9-6171-8A187A6C70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53" r="12624"/>
          <a:stretch/>
        </p:blipFill>
        <p:spPr>
          <a:xfrm rot="16200000">
            <a:off x="3329781" y="-2004218"/>
            <a:ext cx="5532437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9840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CB2E2-B978-856E-B4D0-5DCEC19F6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4"/>
            <a:ext cx="10515600" cy="1325563"/>
          </a:xfrm>
        </p:spPr>
        <p:txBody>
          <a:bodyPr/>
          <a:lstStyle/>
          <a:p>
            <a:pPr algn="ctr"/>
            <a:r>
              <a:rPr lang="en-US"/>
              <a:t>Carrum</a:t>
            </a:r>
          </a:p>
        </p:txBody>
      </p:sp>
      <p:pic>
        <p:nvPicPr>
          <p:cNvPr id="4" name="Content Placeholder 3" descr="An aerial view of a highway&#10;&#10;AI-generated content may be incorrect.">
            <a:extLst>
              <a:ext uri="{FF2B5EF4-FFF2-40B4-BE49-F238E27FC236}">
                <a16:creationId xmlns:a16="http://schemas.microsoft.com/office/drawing/2014/main" id="{0EBE3869-9FBE-15A4-7CB4-D4FFBDEC46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4386"/>
          <a:stretch/>
        </p:blipFill>
        <p:spPr>
          <a:xfrm rot="16200000">
            <a:off x="3338847" y="-2004291"/>
            <a:ext cx="5523443" cy="1220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0112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19B9A-3977-4B7B-B117-BB716BF20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Seaford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191F7A-2C55-2615-B311-67B7EAD8BF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08" r="29491"/>
          <a:stretch/>
        </p:blipFill>
        <p:spPr>
          <a:xfrm rot="16200000">
            <a:off x="3181350" y="-2152650"/>
            <a:ext cx="58293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0054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9E55A-22E2-103D-F7E3-BB08E061E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Kananook</a:t>
            </a:r>
            <a:endParaRPr lang="en-US"/>
          </a:p>
        </p:txBody>
      </p:sp>
      <p:pic>
        <p:nvPicPr>
          <p:cNvPr id="4" name="Content Placeholder 3" descr="A aerial view of a highway&#10;&#10;AI-generated content may be incorrect.">
            <a:extLst>
              <a:ext uri="{FF2B5EF4-FFF2-40B4-BE49-F238E27FC236}">
                <a16:creationId xmlns:a16="http://schemas.microsoft.com/office/drawing/2014/main" id="{CCB33AFA-16F8-00A2-9227-964E72380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121" r="11143"/>
          <a:stretch/>
        </p:blipFill>
        <p:spPr>
          <a:xfrm rot="16200000">
            <a:off x="3315359" y="-684175"/>
            <a:ext cx="5561281" cy="958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6074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E1B5-2D61-EE9E-27B4-70762565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Frankston</a:t>
            </a:r>
          </a:p>
        </p:txBody>
      </p:sp>
      <p:pic>
        <p:nvPicPr>
          <p:cNvPr id="4" name="Content Placeholder 3" descr="A map of a city&#10;&#10;AI-generated content may be incorrect.">
            <a:extLst>
              <a:ext uri="{FF2B5EF4-FFF2-40B4-BE49-F238E27FC236}">
                <a16:creationId xmlns:a16="http://schemas.microsoft.com/office/drawing/2014/main" id="{D79705EC-A3AB-D738-C92A-3F9A0DA00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536" t="-560" r="7547" b="560"/>
          <a:stretch/>
        </p:blipFill>
        <p:spPr>
          <a:xfrm rot="16200000">
            <a:off x="3329781" y="-1809"/>
            <a:ext cx="5532437" cy="818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34189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DDF3C-AEFE-8FBA-140D-28C41B93D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08B03-3199-4ED0-6E8B-BE511732E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STONY POINT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6C7B88-8A46-46D7-2984-AC106F971C91}"/>
              </a:ext>
            </a:extLst>
          </p:cNvPr>
          <p:cNvSpPr txBox="1">
            <a:spLocks/>
          </p:cNvSpPr>
          <p:nvPr/>
        </p:nvSpPr>
        <p:spPr>
          <a:xfrm>
            <a:off x="838200" y="1578872"/>
            <a:ext cx="3341298" cy="55446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Leawarra</a:t>
            </a:r>
            <a:endParaRPr lang="en-US"/>
          </a:p>
          <a:p>
            <a:r>
              <a:rPr lang="en-US"/>
              <a:t>Baxter</a:t>
            </a:r>
          </a:p>
          <a:p>
            <a:r>
              <a:rPr lang="en-US"/>
              <a:t>Somerville</a:t>
            </a:r>
          </a:p>
          <a:p>
            <a:r>
              <a:rPr lang="en-US" err="1"/>
              <a:t>Tyabb</a:t>
            </a:r>
            <a:endParaRPr lang="en-US"/>
          </a:p>
          <a:p>
            <a:r>
              <a:rPr lang="en-US"/>
              <a:t>Hastings</a:t>
            </a:r>
          </a:p>
          <a:p>
            <a:r>
              <a:rPr lang="en-US"/>
              <a:t>Bittern</a:t>
            </a:r>
          </a:p>
          <a:p>
            <a:r>
              <a:rPr lang="en-US" err="1"/>
              <a:t>Merradoo</a:t>
            </a:r>
            <a:endParaRPr lang="en-US"/>
          </a:p>
          <a:p>
            <a:r>
              <a:rPr lang="en-US"/>
              <a:t>Crib Point</a:t>
            </a:r>
          </a:p>
          <a:p>
            <a:r>
              <a:rPr lang="en-US"/>
              <a:t>Stony Point</a:t>
            </a:r>
          </a:p>
        </p:txBody>
      </p:sp>
    </p:spTree>
    <p:extLst>
      <p:ext uri="{BB962C8B-B14F-4D97-AF65-F5344CB8AC3E}">
        <p14:creationId xmlns:p14="http://schemas.microsoft.com/office/powerpoint/2010/main" val="296885463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3AEED-ED63-6409-38B9-75227ECC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Leawarra</a:t>
            </a:r>
            <a:endParaRPr lang="en-US"/>
          </a:p>
        </p:txBody>
      </p:sp>
      <p:pic>
        <p:nvPicPr>
          <p:cNvPr id="4" name="Content Placeholder 3" descr="A aerial view of a road and houses&#10;&#10;AI-generated content may be incorrect.">
            <a:extLst>
              <a:ext uri="{FF2B5EF4-FFF2-40B4-BE49-F238E27FC236}">
                <a16:creationId xmlns:a16="http://schemas.microsoft.com/office/drawing/2014/main" id="{70FA0D2E-5159-2FFE-AEBB-D97DAD0F1B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221" b="11263"/>
          <a:stretch/>
        </p:blipFill>
        <p:spPr>
          <a:xfrm>
            <a:off x="1188845" y="1325563"/>
            <a:ext cx="9814309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02493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5E79E-448F-842E-F8EA-348AC7E73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Baxter</a:t>
            </a:r>
          </a:p>
        </p:txBody>
      </p:sp>
      <p:pic>
        <p:nvPicPr>
          <p:cNvPr id="4" name="Content Placeholder 3" descr="Aerial view of a land&#10;&#10;AI-generated content may be incorrect.">
            <a:extLst>
              <a:ext uri="{FF2B5EF4-FFF2-40B4-BE49-F238E27FC236}">
                <a16:creationId xmlns:a16="http://schemas.microsoft.com/office/drawing/2014/main" id="{2488B765-A7EB-08D2-E7A4-D6334156E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776" r="13625"/>
          <a:stretch/>
        </p:blipFill>
        <p:spPr>
          <a:xfrm rot="16200000">
            <a:off x="3317493" y="-275007"/>
            <a:ext cx="5557013" cy="87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75866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050F-106C-FB1B-6A4A-0D84FF9B3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67"/>
            <a:ext cx="10515600" cy="1325563"/>
          </a:xfrm>
        </p:spPr>
        <p:txBody>
          <a:bodyPr/>
          <a:lstStyle/>
          <a:p>
            <a:pPr algn="ctr"/>
            <a:r>
              <a:rPr lang="en-US"/>
              <a:t>Somerville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C6496827-BEAE-DB5A-2BF9-689A936A04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472" b="4736"/>
          <a:stretch/>
        </p:blipFill>
        <p:spPr>
          <a:xfrm>
            <a:off x="2259824" y="1341830"/>
            <a:ext cx="7672352" cy="549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3746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F5B5F-9F8F-D000-F7D0-A988E7D7B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Tyabb</a:t>
            </a:r>
            <a:endParaRPr lang="en-US"/>
          </a:p>
        </p:txBody>
      </p:sp>
      <p:pic>
        <p:nvPicPr>
          <p:cNvPr id="4" name="Content Placeholder 3" descr="Aerial view of a river&#10;&#10;AI-generated content may be incorrect.">
            <a:extLst>
              <a:ext uri="{FF2B5EF4-FFF2-40B4-BE49-F238E27FC236}">
                <a16:creationId xmlns:a16="http://schemas.microsoft.com/office/drawing/2014/main" id="{AC4FBE2D-FA79-6E0D-30B3-086EA054CC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55" t="14977" r="-355" b="-59"/>
          <a:stretch/>
        </p:blipFill>
        <p:spPr>
          <a:xfrm>
            <a:off x="2179034" y="1325563"/>
            <a:ext cx="7833931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5956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94195-C522-B508-49D3-81533E731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192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Hastings</a:t>
            </a:r>
          </a:p>
        </p:txBody>
      </p:sp>
      <p:pic>
        <p:nvPicPr>
          <p:cNvPr id="4" name="Content Placeholder 3" descr="Aerial view of a river&#10;&#10;AI-generated content may be incorrect.">
            <a:extLst>
              <a:ext uri="{FF2B5EF4-FFF2-40B4-BE49-F238E27FC236}">
                <a16:creationId xmlns:a16="http://schemas.microsoft.com/office/drawing/2014/main" id="{104235DE-EED6-D935-5F50-3DC2D60547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579" r="14100"/>
          <a:stretch/>
        </p:blipFill>
        <p:spPr>
          <a:xfrm rot="16200000">
            <a:off x="3329781" y="230398"/>
            <a:ext cx="5532437" cy="772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17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1CC26-413D-A352-298C-691AE942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Bittern</a:t>
            </a:r>
          </a:p>
        </p:txBody>
      </p:sp>
      <p:pic>
        <p:nvPicPr>
          <p:cNvPr id="4" name="Content Placeholder 3" descr="A map of a river&#10;&#10;AI-generated content may be incorrect.">
            <a:extLst>
              <a:ext uri="{FF2B5EF4-FFF2-40B4-BE49-F238E27FC236}">
                <a16:creationId xmlns:a16="http://schemas.microsoft.com/office/drawing/2014/main" id="{4247306E-BBAB-1A8C-0AD7-1DE7AC146E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9307"/>
          <a:stretch/>
        </p:blipFill>
        <p:spPr>
          <a:xfrm>
            <a:off x="2151771" y="1281430"/>
            <a:ext cx="7888455" cy="557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6270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9C147-D12E-7B3F-2F39-0719D6A40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Morradoo</a:t>
            </a:r>
            <a:endParaRPr lang="en-US"/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3D3886B4-C0BE-8911-2D58-C984D991DF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247" b="23460"/>
          <a:stretch/>
        </p:blipFill>
        <p:spPr>
          <a:xfrm>
            <a:off x="1419644" y="1325563"/>
            <a:ext cx="9352712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4542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2F544-E390-ECBF-6298-D2F5EC77C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Crib Point</a:t>
            </a:r>
          </a:p>
        </p:txBody>
      </p:sp>
      <p:pic>
        <p:nvPicPr>
          <p:cNvPr id="4" name="Content Placeholder 3" descr="Aerial view of a neighborhood&#10;&#10;AI-generated content may be incorrect.">
            <a:extLst>
              <a:ext uri="{FF2B5EF4-FFF2-40B4-BE49-F238E27FC236}">
                <a16:creationId xmlns:a16="http://schemas.microsoft.com/office/drawing/2014/main" id="{A3981157-52AE-9715-E347-09BFF8B76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4008"/>
          <a:stretch/>
        </p:blipFill>
        <p:spPr>
          <a:xfrm>
            <a:off x="1517451" y="1325563"/>
            <a:ext cx="9157097" cy="553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67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3F713-57C7-7E50-D4C4-146DC7466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Stony Point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72125-F21F-4A46-328D-28E49FCCDD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64"/>
          <a:stretch/>
        </p:blipFill>
        <p:spPr>
          <a:xfrm>
            <a:off x="0" y="1325563"/>
            <a:ext cx="12192000" cy="550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8098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D97F-07CB-8C20-C0A4-BB07F2D8D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CRANBOURNE &amp; PAKENHAM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4E9C7-CEA7-53B3-DB8B-729516B2A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55625" cy="46634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Malvern</a:t>
            </a:r>
          </a:p>
          <a:p>
            <a:r>
              <a:rPr lang="en-US"/>
              <a:t>Caulfield</a:t>
            </a:r>
          </a:p>
          <a:p>
            <a:r>
              <a:rPr lang="en-US"/>
              <a:t>Carnegie</a:t>
            </a:r>
          </a:p>
          <a:p>
            <a:r>
              <a:rPr lang="en-US" err="1"/>
              <a:t>Murrumbeena</a:t>
            </a:r>
            <a:endParaRPr lang="en-US"/>
          </a:p>
          <a:p>
            <a:r>
              <a:rPr lang="en-US"/>
              <a:t>Oakleigh</a:t>
            </a:r>
          </a:p>
          <a:p>
            <a:r>
              <a:rPr lang="en-US"/>
              <a:t>Huntingdale</a:t>
            </a:r>
          </a:p>
          <a:p>
            <a:r>
              <a:rPr lang="en-US"/>
              <a:t>Clayton</a:t>
            </a:r>
          </a:p>
          <a:p>
            <a:r>
              <a:rPr lang="en-US" err="1"/>
              <a:t>Westall</a:t>
            </a:r>
            <a:endParaRPr lang="en-US"/>
          </a:p>
          <a:p>
            <a:r>
              <a:rPr lang="en-US"/>
              <a:t>Springvale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6CC624-5245-4777-983B-6890906456C7}"/>
              </a:ext>
            </a:extLst>
          </p:cNvPr>
          <p:cNvSpPr txBox="1">
            <a:spLocks/>
          </p:cNvSpPr>
          <p:nvPr/>
        </p:nvSpPr>
        <p:spPr>
          <a:xfrm>
            <a:off x="3625467" y="1821953"/>
            <a:ext cx="3455625" cy="46634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Sandown Park</a:t>
            </a:r>
          </a:p>
          <a:p>
            <a:r>
              <a:rPr lang="en-US"/>
              <a:t>Noble Park</a:t>
            </a:r>
          </a:p>
          <a:p>
            <a:r>
              <a:rPr lang="en-US" err="1"/>
              <a:t>Yarraman</a:t>
            </a:r>
            <a:endParaRPr lang="en-US"/>
          </a:p>
          <a:p>
            <a:r>
              <a:rPr lang="en-US"/>
              <a:t>Dandenong</a:t>
            </a:r>
          </a:p>
          <a:p>
            <a:r>
              <a:rPr lang="en-US"/>
              <a:t>Hallam</a:t>
            </a:r>
          </a:p>
          <a:p>
            <a:r>
              <a:rPr lang="en-US"/>
              <a:t>Narre Warren</a:t>
            </a:r>
          </a:p>
          <a:p>
            <a:r>
              <a:rPr lang="en-US"/>
              <a:t>Berwick</a:t>
            </a:r>
          </a:p>
          <a:p>
            <a:r>
              <a:rPr lang="en-US"/>
              <a:t>Beaconsfield</a:t>
            </a:r>
          </a:p>
          <a:p>
            <a:r>
              <a:rPr lang="en-US"/>
              <a:t>Officer</a:t>
            </a:r>
          </a:p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1F23567-0F61-B47B-908F-E97D208E9AB0}"/>
              </a:ext>
            </a:extLst>
          </p:cNvPr>
          <p:cNvSpPr txBox="1">
            <a:spLocks/>
          </p:cNvSpPr>
          <p:nvPr/>
        </p:nvSpPr>
        <p:spPr>
          <a:xfrm>
            <a:off x="6590841" y="1821953"/>
            <a:ext cx="3455625" cy="46634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Cardinia Park</a:t>
            </a:r>
          </a:p>
          <a:p>
            <a:r>
              <a:rPr lang="en-US"/>
              <a:t>Pakenham</a:t>
            </a:r>
          </a:p>
          <a:p>
            <a:r>
              <a:rPr lang="en-US"/>
              <a:t>East Pakenham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Lynbrook</a:t>
            </a:r>
          </a:p>
          <a:p>
            <a:r>
              <a:rPr lang="en-US"/>
              <a:t>Merinda Park</a:t>
            </a:r>
          </a:p>
          <a:p>
            <a:r>
              <a:rPr lang="en-US"/>
              <a:t>Cranbourne</a:t>
            </a:r>
          </a:p>
        </p:txBody>
      </p:sp>
    </p:spTree>
    <p:extLst>
      <p:ext uri="{BB962C8B-B14F-4D97-AF65-F5344CB8AC3E}">
        <p14:creationId xmlns:p14="http://schemas.microsoft.com/office/powerpoint/2010/main" val="169912499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4F97F-8C1C-DE34-1A41-59845C948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ECA5B-9D88-2B8F-DEAF-98F8F207A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Malvern</a:t>
            </a:r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8F5133EB-8F0B-EB63-A0D6-BAD5AE418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212" t="9501" b="10036"/>
          <a:stretch/>
        </p:blipFill>
        <p:spPr>
          <a:xfrm>
            <a:off x="3044619" y="1325563"/>
            <a:ext cx="6102762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3853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53B5D-E59B-6BFB-8670-685E99643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23A6-616C-E7AE-64A8-FE30C0FCF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Caulfield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010440-48DB-F34A-1368-543C939771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202"/>
          <a:stretch/>
        </p:blipFill>
        <p:spPr>
          <a:xfrm>
            <a:off x="0" y="1325563"/>
            <a:ext cx="12192000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319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46F82-2F4F-7B38-F852-8C94B1C6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Carnegie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7EBE55A7-1EF7-B51C-CF0A-98A993F1C6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9012" y="1287889"/>
            <a:ext cx="9713976" cy="557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0902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E9CF-E347-40E7-EECF-00FD1C6C8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Murrumbeena</a:t>
            </a:r>
            <a:endParaRPr lang="en-US"/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B19486E9-3CD9-2008-D2EE-DD8AE9B5B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143" y="1306834"/>
            <a:ext cx="9433714" cy="555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6273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0C80A-B69E-8300-E056-C22118E94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Hughesdale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EBA5A9AC-35BE-9DBB-0DAF-09AC6B89D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7251" b="15112"/>
          <a:stretch/>
        </p:blipFill>
        <p:spPr>
          <a:xfrm>
            <a:off x="1081935" y="1325563"/>
            <a:ext cx="10028129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6042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C4451-92C5-085F-C290-8BBD67C85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Oakleigh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6F93C41B-916D-4539-725F-74AEC24EE9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0721" y="1325563"/>
            <a:ext cx="8770558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8268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725D3-BA28-6E45-AE7A-BEC21F0A2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78"/>
            <a:ext cx="10515600" cy="1325563"/>
          </a:xfrm>
        </p:spPr>
        <p:txBody>
          <a:bodyPr/>
          <a:lstStyle/>
          <a:p>
            <a:pPr algn="ctr"/>
            <a:r>
              <a:rPr lang="en-US"/>
              <a:t>Huntingdale</a:t>
            </a:r>
          </a:p>
        </p:txBody>
      </p:sp>
      <p:pic>
        <p:nvPicPr>
          <p:cNvPr id="4" name="Content Placeholder 3" descr="Aerial view of a parking lot&#10;&#10;AI-generated content may be incorrect.">
            <a:extLst>
              <a:ext uri="{FF2B5EF4-FFF2-40B4-BE49-F238E27FC236}">
                <a16:creationId xmlns:a16="http://schemas.microsoft.com/office/drawing/2014/main" id="{6242CE73-120A-DA77-8986-1E4344EFF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276" r="7686"/>
          <a:stretch/>
        </p:blipFill>
        <p:spPr>
          <a:xfrm rot="5400000">
            <a:off x="3341259" y="774319"/>
            <a:ext cx="5509481" cy="663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5326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B8AC7-C259-AEA8-C8B7-F4D52CD1E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Clayton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4418CA70-5BEB-61DC-15D6-25245C408C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76" b="24966"/>
          <a:stretch/>
        </p:blipFill>
        <p:spPr>
          <a:xfrm>
            <a:off x="1742325" y="1325563"/>
            <a:ext cx="8707350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5492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F1333-1ED2-9EDE-5038-9D6A4335E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Westall</a:t>
            </a:r>
            <a:endParaRPr lang="en-US"/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7F2DA806-46EF-01A1-15D8-8491E4644D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4422"/>
          <a:stretch/>
        </p:blipFill>
        <p:spPr>
          <a:xfrm rot="16200000">
            <a:off x="3329780" y="543565"/>
            <a:ext cx="5532437" cy="709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89422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D7000-0058-97C2-FA3A-E37917A59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Springvale</a:t>
            </a:r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AE83EEE5-D628-CD2D-E62B-9452278F6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5264"/>
          <a:stretch/>
        </p:blipFill>
        <p:spPr>
          <a:xfrm rot="16200000">
            <a:off x="3329780" y="-152857"/>
            <a:ext cx="5532437" cy="848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3546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43B9-6D4D-D281-DBCC-6F70DEC76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Sandown Park</a:t>
            </a:r>
          </a:p>
        </p:txBody>
      </p:sp>
      <p:pic>
        <p:nvPicPr>
          <p:cNvPr id="6" name="Content Placeholder 5" descr="An aerial view of a parking lot&#10;&#10;AI-generated content may be incorrect.">
            <a:extLst>
              <a:ext uri="{FF2B5EF4-FFF2-40B4-BE49-F238E27FC236}">
                <a16:creationId xmlns:a16="http://schemas.microsoft.com/office/drawing/2014/main" id="{2F4A5819-6E54-2337-9459-FCD7A618D2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308" r="14663" b="13799"/>
          <a:stretch/>
        </p:blipFill>
        <p:spPr>
          <a:xfrm>
            <a:off x="2269148" y="1325563"/>
            <a:ext cx="7653703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5771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63220-010C-1BE2-3CE5-B29984058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Noble Park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8C92264D-814B-970E-E957-D5B713FF3A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680" b="11978"/>
          <a:stretch/>
        </p:blipFill>
        <p:spPr>
          <a:xfrm>
            <a:off x="2058742" y="1325563"/>
            <a:ext cx="8074515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2964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41500-FBCC-FBDD-C416-581CC5D20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Yarraman</a:t>
            </a:r>
            <a:endParaRPr lang="en-US"/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2FB0A941-ABAF-3F3D-D399-6EA6EF743F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576" b="11712"/>
          <a:stretch/>
        </p:blipFill>
        <p:spPr>
          <a:xfrm>
            <a:off x="2568330" y="1325563"/>
            <a:ext cx="7055340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1917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29915-1B35-B9A4-7760-6D7F9436B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Dandenong</a:t>
            </a:r>
          </a:p>
        </p:txBody>
      </p:sp>
      <p:pic>
        <p:nvPicPr>
          <p:cNvPr id="7" name="Content Placeholder 6" descr="An aerial view of a city&#10;&#10;AI-generated content may be incorrect.">
            <a:extLst>
              <a:ext uri="{FF2B5EF4-FFF2-40B4-BE49-F238E27FC236}">
                <a16:creationId xmlns:a16="http://schemas.microsoft.com/office/drawing/2014/main" id="{A7327149-16D0-4052-0227-806F0D279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-751" t="4699" r="751"/>
          <a:stretch/>
        </p:blipFill>
        <p:spPr>
          <a:xfrm>
            <a:off x="2679216" y="1325563"/>
            <a:ext cx="6833568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2460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601A4-5FF2-13B2-5424-9C7D8BB7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192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Hallam</a:t>
            </a:r>
          </a:p>
        </p:txBody>
      </p:sp>
      <p:pic>
        <p:nvPicPr>
          <p:cNvPr id="4" name="Content Placeholder 3" descr="Aerial view of a parking lot&#10;&#10;AI-generated content may be incorrect.">
            <a:extLst>
              <a:ext uri="{FF2B5EF4-FFF2-40B4-BE49-F238E27FC236}">
                <a16:creationId xmlns:a16="http://schemas.microsoft.com/office/drawing/2014/main" id="{FAECE1A7-ACCD-6D2E-40C9-8F33FBB292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7970"/>
          <a:stretch/>
        </p:blipFill>
        <p:spPr>
          <a:xfrm>
            <a:off x="1614374" y="1325563"/>
            <a:ext cx="8963251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0160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EE461-491B-0C50-7523-EF0A9A469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Narre Warren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36E00426-7A8D-7A96-6355-F52B8018F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7653"/>
          <a:stretch/>
        </p:blipFill>
        <p:spPr>
          <a:xfrm>
            <a:off x="1497380" y="1325563"/>
            <a:ext cx="9197240" cy="554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263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4B58F-2FED-D688-C2F3-8BB6DCB9E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Berwick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B568EC49-5AD2-EC3B-B196-3DF2A131F6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0070"/>
          <a:stretch/>
        </p:blipFill>
        <p:spPr>
          <a:xfrm>
            <a:off x="2630472" y="1325563"/>
            <a:ext cx="6931055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9371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D45CF-F167-381D-F895-87886A2A3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Beaconsfield</a:t>
            </a:r>
          </a:p>
        </p:txBody>
      </p:sp>
      <p:pic>
        <p:nvPicPr>
          <p:cNvPr id="4" name="Content Placeholder 3" descr="Aerial view of a parking lot&#10;&#10;AI-generated content may be incorrect.">
            <a:extLst>
              <a:ext uri="{FF2B5EF4-FFF2-40B4-BE49-F238E27FC236}">
                <a16:creationId xmlns:a16="http://schemas.microsoft.com/office/drawing/2014/main" id="{4A00849F-4EAC-347F-E93C-144126735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216" b="18550"/>
          <a:stretch/>
        </p:blipFill>
        <p:spPr>
          <a:xfrm>
            <a:off x="1109443" y="1351903"/>
            <a:ext cx="9973111" cy="550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8733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D1CF2-D03D-E9C7-06E1-001AA868F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Officer</a:t>
            </a:r>
          </a:p>
        </p:txBody>
      </p:sp>
      <p:pic>
        <p:nvPicPr>
          <p:cNvPr id="4" name="Content Placeholder 3" descr="Aerial view of a parking lot&#10;&#10;AI-generated content may be incorrect.">
            <a:extLst>
              <a:ext uri="{FF2B5EF4-FFF2-40B4-BE49-F238E27FC236}">
                <a16:creationId xmlns:a16="http://schemas.microsoft.com/office/drawing/2014/main" id="{2F9FBC9B-0479-F96F-558B-4FDC1F5B28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7441" y="1315808"/>
            <a:ext cx="10177118" cy="554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2555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F1424-6733-B70D-9FB5-8F831CE4B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Cardinia Park</a:t>
            </a:r>
          </a:p>
        </p:txBody>
      </p:sp>
      <p:pic>
        <p:nvPicPr>
          <p:cNvPr id="4" name="Content Placeholder 3" descr="A satellite view of a parking lot&#10;&#10;AI-generated content may be incorrect.">
            <a:extLst>
              <a:ext uri="{FF2B5EF4-FFF2-40B4-BE49-F238E27FC236}">
                <a16:creationId xmlns:a16="http://schemas.microsoft.com/office/drawing/2014/main" id="{D259CAF4-2648-6F7C-768C-90BFAB0A4D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9225"/>
          <a:stretch/>
        </p:blipFill>
        <p:spPr>
          <a:xfrm>
            <a:off x="2979753" y="1325563"/>
            <a:ext cx="6232494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4526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A30EC-6CAE-5F5F-881F-FC62E4C29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Pakenham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4106DA58-39CE-C852-426E-12203041F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682" b="16686"/>
          <a:stretch/>
        </p:blipFill>
        <p:spPr>
          <a:xfrm>
            <a:off x="1449881" y="1325563"/>
            <a:ext cx="9292237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3591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99C44-58D1-0708-DDF2-F73B7DF81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East Pakenham</a:t>
            </a:r>
          </a:p>
        </p:txBody>
      </p:sp>
      <p:pic>
        <p:nvPicPr>
          <p:cNvPr id="4" name="Content Placeholder 3" descr="An aerial view of an airport&#10;&#10;AI-generated content may be incorrect.">
            <a:extLst>
              <a:ext uri="{FF2B5EF4-FFF2-40B4-BE49-F238E27FC236}">
                <a16:creationId xmlns:a16="http://schemas.microsoft.com/office/drawing/2014/main" id="{1E9A47CA-BDF7-5916-74F9-0451B9D200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607" b="11112"/>
          <a:stretch/>
        </p:blipFill>
        <p:spPr>
          <a:xfrm>
            <a:off x="1014186" y="1277568"/>
            <a:ext cx="10163628" cy="558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9095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BE011-C288-0AE1-2CE2-3A8886D35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Lynbrook</a:t>
            </a:r>
          </a:p>
        </p:txBody>
      </p:sp>
      <p:pic>
        <p:nvPicPr>
          <p:cNvPr id="7" name="Content Placeholder 6" descr="An aerial view of a neighborhood&#10;&#10;AI-generated content may be incorrect.">
            <a:extLst>
              <a:ext uri="{FF2B5EF4-FFF2-40B4-BE49-F238E27FC236}">
                <a16:creationId xmlns:a16="http://schemas.microsoft.com/office/drawing/2014/main" id="{7CB1CAB8-6C93-F238-FD7D-80498CD172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443"/>
          <a:stretch/>
        </p:blipFill>
        <p:spPr>
          <a:xfrm rot="5400000">
            <a:off x="3329781" y="749574"/>
            <a:ext cx="5532437" cy="668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20641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F0497-2053-6507-2746-8E104A566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Merinda Park</a:t>
            </a:r>
          </a:p>
        </p:txBody>
      </p:sp>
      <p:pic>
        <p:nvPicPr>
          <p:cNvPr id="7" name="Content Placeholder 6" descr="Aerial view of a parking lot&#10;&#10;AI-generated content may be incorrect.">
            <a:extLst>
              <a:ext uri="{FF2B5EF4-FFF2-40B4-BE49-F238E27FC236}">
                <a16:creationId xmlns:a16="http://schemas.microsoft.com/office/drawing/2014/main" id="{9940B203-040C-A02B-85F2-84C2081AFD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6170"/>
          <a:stretch/>
        </p:blipFill>
        <p:spPr>
          <a:xfrm rot="5400000">
            <a:off x="3329781" y="888847"/>
            <a:ext cx="5532437" cy="640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0799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6068C-BF59-55F9-48A1-1145C986B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Cranbourne</a:t>
            </a:r>
          </a:p>
        </p:txBody>
      </p:sp>
      <p:pic>
        <p:nvPicPr>
          <p:cNvPr id="4" name="Content Placeholder 3" descr="Aerial view of a parking lot&#10;&#10;AI-generated content may be incorrect.">
            <a:extLst>
              <a:ext uri="{FF2B5EF4-FFF2-40B4-BE49-F238E27FC236}">
                <a16:creationId xmlns:a16="http://schemas.microsoft.com/office/drawing/2014/main" id="{A6278881-6E68-F1FA-E45E-CEDAE4F1C2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095"/>
          <a:stretch/>
        </p:blipFill>
        <p:spPr>
          <a:xfrm>
            <a:off x="1984203" y="1325563"/>
            <a:ext cx="8223593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13497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1B36C-C7D1-EB14-A4F6-A97FB2F46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Hurstbridge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94B2A-6E22-F4B3-4066-643735305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5104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Jolimont</a:t>
            </a:r>
          </a:p>
          <a:p>
            <a:r>
              <a:rPr lang="en-US"/>
              <a:t>West Richmond</a:t>
            </a:r>
          </a:p>
          <a:p>
            <a:r>
              <a:rPr lang="en-US"/>
              <a:t>North Richmond</a:t>
            </a:r>
          </a:p>
          <a:p>
            <a:r>
              <a:rPr lang="en-US"/>
              <a:t>Collingwood</a:t>
            </a:r>
          </a:p>
          <a:p>
            <a:r>
              <a:rPr lang="en-US"/>
              <a:t>Victoria Park</a:t>
            </a:r>
          </a:p>
          <a:p>
            <a:r>
              <a:rPr lang="en-US"/>
              <a:t>Clifton Hill</a:t>
            </a:r>
          </a:p>
          <a:p>
            <a:r>
              <a:rPr lang="en-US"/>
              <a:t>Westgarth</a:t>
            </a:r>
          </a:p>
          <a:p>
            <a:r>
              <a:rPr lang="en-US"/>
              <a:t>Dennis</a:t>
            </a:r>
          </a:p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03FB83D-83C9-DFA0-12AA-720969F8B433}"/>
              </a:ext>
            </a:extLst>
          </p:cNvPr>
          <p:cNvSpPr txBox="1">
            <a:spLocks/>
          </p:cNvSpPr>
          <p:nvPr/>
        </p:nvSpPr>
        <p:spPr>
          <a:xfrm>
            <a:off x="3863428" y="1829128"/>
            <a:ext cx="3351049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Fairfield</a:t>
            </a:r>
          </a:p>
          <a:p>
            <a:r>
              <a:rPr lang="en-US"/>
              <a:t>Alphington</a:t>
            </a:r>
          </a:p>
          <a:p>
            <a:r>
              <a:rPr lang="en-US"/>
              <a:t>Darebin</a:t>
            </a:r>
          </a:p>
          <a:p>
            <a:r>
              <a:rPr lang="en-US"/>
              <a:t>Ivanhoe</a:t>
            </a:r>
          </a:p>
          <a:p>
            <a:r>
              <a:rPr lang="en-US" err="1"/>
              <a:t>Eaglemont</a:t>
            </a:r>
            <a:endParaRPr lang="en-US"/>
          </a:p>
          <a:p>
            <a:r>
              <a:rPr lang="en-US"/>
              <a:t>Heidelberg</a:t>
            </a:r>
          </a:p>
          <a:p>
            <a:r>
              <a:rPr lang="en-US"/>
              <a:t>Rosanna</a:t>
            </a:r>
          </a:p>
          <a:p>
            <a:r>
              <a:rPr lang="en-US"/>
              <a:t>Macleod</a:t>
            </a:r>
          </a:p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51990E7-AF9B-88B1-FC7F-7FA5060EB5E8}"/>
              </a:ext>
            </a:extLst>
          </p:cNvPr>
          <p:cNvSpPr txBox="1">
            <a:spLocks/>
          </p:cNvSpPr>
          <p:nvPr/>
        </p:nvSpPr>
        <p:spPr>
          <a:xfrm>
            <a:off x="6377152" y="1829128"/>
            <a:ext cx="3351049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Watsonia</a:t>
            </a:r>
          </a:p>
          <a:p>
            <a:r>
              <a:rPr lang="en-US"/>
              <a:t>Greensborough</a:t>
            </a:r>
          </a:p>
          <a:p>
            <a:r>
              <a:rPr lang="en-US"/>
              <a:t>Montmorency</a:t>
            </a:r>
          </a:p>
          <a:p>
            <a:r>
              <a:rPr lang="en-US"/>
              <a:t>Eltham</a:t>
            </a:r>
          </a:p>
          <a:p>
            <a:r>
              <a:rPr lang="en-US"/>
              <a:t>Diamond Creek</a:t>
            </a:r>
          </a:p>
          <a:p>
            <a:r>
              <a:rPr lang="en-US"/>
              <a:t>Wattle Glen</a:t>
            </a:r>
          </a:p>
          <a:p>
            <a:r>
              <a:rPr lang="en-US" err="1"/>
              <a:t>Hurstbridge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1332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E3198-54B2-A764-5A58-192D25ED2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D53A0-0E5A-791A-39FA-1A728EE8D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Jolimont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A6B8F996-823C-D136-417E-D218E0789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7362" y="1640114"/>
            <a:ext cx="12209361" cy="461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945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2ACA8-3BFB-B122-50A0-808898DEA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West Richmond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704E681B-D233-B37C-E3D4-1DEB8CD0E5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777" r="11035" b="3814"/>
          <a:stretch/>
        </p:blipFill>
        <p:spPr>
          <a:xfrm rot="16200000">
            <a:off x="3315027" y="765781"/>
            <a:ext cx="5561946" cy="662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0589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E70D-301B-E738-A319-57984B276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North Richmond</a:t>
            </a:r>
          </a:p>
        </p:txBody>
      </p:sp>
      <p:pic>
        <p:nvPicPr>
          <p:cNvPr id="4" name="Content Placeholder 3" descr="Aerial view of a train track&#10;&#10;AI-generated content may be incorrect.">
            <a:extLst>
              <a:ext uri="{FF2B5EF4-FFF2-40B4-BE49-F238E27FC236}">
                <a16:creationId xmlns:a16="http://schemas.microsoft.com/office/drawing/2014/main" id="{15B21696-39B8-D0A6-3120-9B0DF2C8C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161" r="10963"/>
          <a:stretch/>
        </p:blipFill>
        <p:spPr>
          <a:xfrm rot="16200000">
            <a:off x="3464304" y="-652020"/>
            <a:ext cx="5532437" cy="948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3745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BC87E-E508-4179-A59C-27994CD57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Collingwood</a:t>
            </a:r>
          </a:p>
        </p:txBody>
      </p:sp>
      <p:pic>
        <p:nvPicPr>
          <p:cNvPr id="4" name="Content Placeholder 3" descr="An aerial view of a train station&#10;&#10;AI-generated content may be incorrect.">
            <a:extLst>
              <a:ext uri="{FF2B5EF4-FFF2-40B4-BE49-F238E27FC236}">
                <a16:creationId xmlns:a16="http://schemas.microsoft.com/office/drawing/2014/main" id="{8A611845-B782-3F62-6890-F9DEC21C0C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5179" r="20423"/>
          <a:stretch/>
        </p:blipFill>
        <p:spPr>
          <a:xfrm rot="5400000">
            <a:off x="3329781" y="-2004216"/>
            <a:ext cx="5532437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3578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F315B-5C6A-A7EE-80E1-0BCC417D1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Victoria Park</a:t>
            </a:r>
          </a:p>
        </p:txBody>
      </p:sp>
      <p:pic>
        <p:nvPicPr>
          <p:cNvPr id="4" name="Content Placeholder 3" descr="Aerial view of a river and buildings&#10;&#10;AI-generated content may be incorrect.">
            <a:extLst>
              <a:ext uri="{FF2B5EF4-FFF2-40B4-BE49-F238E27FC236}">
                <a16:creationId xmlns:a16="http://schemas.microsoft.com/office/drawing/2014/main" id="{CD463C5E-59F9-FF76-2590-311EBF12B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1302" r="13822"/>
          <a:stretch/>
        </p:blipFill>
        <p:spPr>
          <a:xfrm rot="5400000">
            <a:off x="3241575" y="-2092427"/>
            <a:ext cx="5708851" cy="1219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09910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02893-24B0-C89B-A8EF-DFC73C991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Clifton Hill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D28215-936E-C5E5-274F-6893F0A4D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8499"/>
          <a:stretch/>
        </p:blipFill>
        <p:spPr>
          <a:xfrm rot="5400000">
            <a:off x="3301485" y="-1316236"/>
            <a:ext cx="5589029" cy="107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89767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4471C-2374-C5B9-3B66-861593AF4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Westgarth</a:t>
            </a:r>
          </a:p>
        </p:txBody>
      </p:sp>
      <p:pic>
        <p:nvPicPr>
          <p:cNvPr id="4" name="Content Placeholder 3" descr="An aerial view of a road with cars and buildings&#10;&#10;AI-generated content may be incorrect.">
            <a:extLst>
              <a:ext uri="{FF2B5EF4-FFF2-40B4-BE49-F238E27FC236}">
                <a16:creationId xmlns:a16="http://schemas.microsoft.com/office/drawing/2014/main" id="{EAD5A071-AB6A-F89A-FBFB-2A045E5C38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-226" t="3652" r="226" b="8190"/>
          <a:stretch/>
        </p:blipFill>
        <p:spPr>
          <a:xfrm>
            <a:off x="1963120" y="1325563"/>
            <a:ext cx="8265759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9808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FDAEA-73E8-7DCE-7B2D-9A5562ADE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Dennis</a:t>
            </a:r>
          </a:p>
        </p:txBody>
      </p:sp>
      <p:pic>
        <p:nvPicPr>
          <p:cNvPr id="4" name="Content Placeholder 3" descr="A train tracks and trees&#10;&#10;AI-generated content may be incorrect.">
            <a:extLst>
              <a:ext uri="{FF2B5EF4-FFF2-40B4-BE49-F238E27FC236}">
                <a16:creationId xmlns:a16="http://schemas.microsoft.com/office/drawing/2014/main" id="{20D583E5-B0CF-8355-90E1-97B2AB4DF3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3360402"/>
            <a:ext cx="12219505" cy="349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08366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47045-3E88-8C3C-EF75-67043FE27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838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Fairfield</a:t>
            </a:r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C0FBB783-075D-6995-8859-A7E6972332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723" y="2752306"/>
            <a:ext cx="12206723" cy="410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2576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97B56-9308-7CD1-23C4-3750B7E3C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588" y="-4866"/>
            <a:ext cx="10515600" cy="1325563"/>
          </a:xfrm>
        </p:spPr>
        <p:txBody>
          <a:bodyPr/>
          <a:lstStyle/>
          <a:p>
            <a:pPr algn="ctr"/>
            <a:r>
              <a:rPr lang="en-US"/>
              <a:t>Alphington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CB889E2C-5830-B564-B818-F65A1FCBE9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3328" y="1320697"/>
            <a:ext cx="10682120" cy="553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38595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8C632-9155-CA42-BBF3-44D3ED901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Darebin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6E2B9D55-28B1-793A-09CC-DE085C8449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242"/>
          <a:stretch/>
        </p:blipFill>
        <p:spPr>
          <a:xfrm>
            <a:off x="2674547" y="1325563"/>
            <a:ext cx="6842906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4896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58B4D-1FA7-7DBB-2D05-46106615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Ivanhoe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FBAA8D-2750-3609-519A-9DCAF953B9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0305" y="1325563"/>
            <a:ext cx="9771390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51332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959C6-8E8E-AB15-E7D7-E3D1B79AE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Eaglemont</a:t>
            </a:r>
            <a:endParaRPr lang="en-US"/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B21B21C0-4938-CCF1-2A97-C2E334D0D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8166" b="6766"/>
          <a:stretch/>
        </p:blipFill>
        <p:spPr>
          <a:xfrm>
            <a:off x="2425959" y="1325563"/>
            <a:ext cx="7340081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8756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8C024-491F-6795-60D0-412345455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Heidelberg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9A88ADF9-B9A3-27AB-0D8E-32A7224F3E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666" r="23186"/>
          <a:stretch/>
        </p:blipFill>
        <p:spPr>
          <a:xfrm rot="5400000">
            <a:off x="3339594" y="-186906"/>
            <a:ext cx="5568510" cy="850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3305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87A15-B567-36C0-786A-E17AA6BE4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Rosanna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D4AE53FA-51EA-5E67-D6CC-510651DB61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5812" r="19772"/>
          <a:stretch/>
        </p:blipFill>
        <p:spPr>
          <a:xfrm rot="5400000">
            <a:off x="3329246" y="-1166555"/>
            <a:ext cx="5533508" cy="1051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23413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2837-DF6D-BE46-A0C8-C4DE25298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Macleod</a:t>
            </a:r>
          </a:p>
        </p:txBody>
      </p:sp>
      <p:pic>
        <p:nvPicPr>
          <p:cNvPr id="4" name="Content Placeholder 3" descr="An aerial view of a highway&#10;&#10;AI-generated content may be incorrect.">
            <a:extLst>
              <a:ext uri="{FF2B5EF4-FFF2-40B4-BE49-F238E27FC236}">
                <a16:creationId xmlns:a16="http://schemas.microsoft.com/office/drawing/2014/main" id="{99B74CF3-B9BE-070C-CE6D-F3CE3A63A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083" r="11536"/>
          <a:stretch/>
        </p:blipFill>
        <p:spPr>
          <a:xfrm rot="5400000">
            <a:off x="3297778" y="-1177419"/>
            <a:ext cx="5596445" cy="1060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453276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966E0-10CB-3519-97D4-017196AEE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Watsonia</a:t>
            </a:r>
          </a:p>
        </p:txBody>
      </p:sp>
      <p:pic>
        <p:nvPicPr>
          <p:cNvPr id="4" name="Content Placeholder 3" descr="A map of a river&#10;&#10;AI-generated content may be incorrect.">
            <a:extLst>
              <a:ext uri="{FF2B5EF4-FFF2-40B4-BE49-F238E27FC236}">
                <a16:creationId xmlns:a16="http://schemas.microsoft.com/office/drawing/2014/main" id="{4C870B11-5D9C-D433-921D-EC690B904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678" r="20500"/>
          <a:stretch/>
        </p:blipFill>
        <p:spPr>
          <a:xfrm rot="16200000">
            <a:off x="3329780" y="-260245"/>
            <a:ext cx="5532437" cy="870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4910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0F44F-812E-6270-8F1B-BBCD6C222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Greensborough</a:t>
            </a:r>
          </a:p>
        </p:txBody>
      </p:sp>
      <p:pic>
        <p:nvPicPr>
          <p:cNvPr id="4" name="Content Placeholder 3" descr="A map of a city&#10;&#10;AI-generated content may be incorrect.">
            <a:extLst>
              <a:ext uri="{FF2B5EF4-FFF2-40B4-BE49-F238E27FC236}">
                <a16:creationId xmlns:a16="http://schemas.microsoft.com/office/drawing/2014/main" id="{356B8222-5852-E18A-F0EA-1EB7CFF633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179" b="23714"/>
          <a:stretch/>
        </p:blipFill>
        <p:spPr>
          <a:xfrm>
            <a:off x="2028137" y="1325563"/>
            <a:ext cx="8135725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5822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F712E-F60F-FA46-7D7C-AFDDFE9E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Montmorency</a:t>
            </a:r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8F931E02-6676-0782-DC43-CB76F67CFC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412"/>
          <a:stretch/>
        </p:blipFill>
        <p:spPr>
          <a:xfrm>
            <a:off x="0" y="1325563"/>
            <a:ext cx="12192000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54636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C7FCE-4E3E-329A-061E-0660724BC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Eltham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86524A-477C-0CBE-A0D1-88FB07E5A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8D6DA9-D3CA-D3A3-F347-0711846B96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085" r="11635"/>
          <a:stretch/>
        </p:blipFill>
        <p:spPr>
          <a:xfrm rot="5400000">
            <a:off x="3329781" y="-2004219"/>
            <a:ext cx="5532437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4860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C48F8-DD21-0852-F84B-63015696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Diamond Creek</a:t>
            </a:r>
          </a:p>
        </p:txBody>
      </p:sp>
      <p:pic>
        <p:nvPicPr>
          <p:cNvPr id="4" name="Content Placeholder 3" descr="Aerial view of a parking lot&#10;&#10;AI-generated content may be incorrect.">
            <a:extLst>
              <a:ext uri="{FF2B5EF4-FFF2-40B4-BE49-F238E27FC236}">
                <a16:creationId xmlns:a16="http://schemas.microsoft.com/office/drawing/2014/main" id="{95938474-6729-9AC7-7A4F-933AC7C2F3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0523"/>
          <a:stretch/>
        </p:blipFill>
        <p:spPr>
          <a:xfrm>
            <a:off x="0" y="1365701"/>
            <a:ext cx="12192000" cy="549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192952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EC440-4F8A-BC96-B4C2-F80BDB91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Wattle Glen</a:t>
            </a:r>
          </a:p>
        </p:txBody>
      </p:sp>
      <p:pic>
        <p:nvPicPr>
          <p:cNvPr id="4" name="Content Placeholder 3" descr="An aerial view of a road&#10;&#10;AI-generated content may be incorrect.">
            <a:extLst>
              <a:ext uri="{FF2B5EF4-FFF2-40B4-BE49-F238E27FC236}">
                <a16:creationId xmlns:a16="http://schemas.microsoft.com/office/drawing/2014/main" id="{32147974-D98E-6A9C-C1B0-CC1165A00B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1699" r="9406"/>
          <a:stretch/>
        </p:blipFill>
        <p:spPr>
          <a:xfrm rot="5400000">
            <a:off x="3329781" y="-545503"/>
            <a:ext cx="5532437" cy="927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6569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56BC5-7CC4-6FEB-8F8F-8F541680E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Hurstbridge</a:t>
            </a:r>
            <a:endParaRPr lang="en-US"/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F5F940F7-1606-334B-FDA1-514E66D3E1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508" b="27224"/>
          <a:stretch/>
        </p:blipFill>
        <p:spPr>
          <a:xfrm>
            <a:off x="1211546" y="1132919"/>
            <a:ext cx="9980710" cy="57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14944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F8051-6443-DC75-4BF7-8F527DDF5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Mernda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D24E6-E5A6-72D9-A68F-E910FF880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937" y="1825625"/>
            <a:ext cx="269415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Jolimont</a:t>
            </a:r>
          </a:p>
          <a:p>
            <a:r>
              <a:rPr lang="en-US"/>
              <a:t>West Richmond</a:t>
            </a:r>
          </a:p>
          <a:p>
            <a:r>
              <a:rPr lang="en-US"/>
              <a:t>North Richmond</a:t>
            </a:r>
          </a:p>
          <a:p>
            <a:r>
              <a:rPr lang="en-US"/>
              <a:t>Collingwood</a:t>
            </a:r>
          </a:p>
          <a:p>
            <a:r>
              <a:rPr lang="en-US"/>
              <a:t>Victoria Park</a:t>
            </a:r>
          </a:p>
          <a:p>
            <a:r>
              <a:rPr lang="en-US"/>
              <a:t>Clifton Hill</a:t>
            </a:r>
          </a:p>
          <a:p>
            <a:r>
              <a:rPr lang="en-US"/>
              <a:t>Rushall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19CE7C7-4BEA-B28E-4E14-6F07A5AEBB14}"/>
              </a:ext>
            </a:extLst>
          </p:cNvPr>
          <p:cNvSpPr txBox="1">
            <a:spLocks/>
          </p:cNvSpPr>
          <p:nvPr/>
        </p:nvSpPr>
        <p:spPr>
          <a:xfrm>
            <a:off x="4092027" y="1825625"/>
            <a:ext cx="3351049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Merri</a:t>
            </a:r>
          </a:p>
          <a:p>
            <a:r>
              <a:rPr lang="en-US"/>
              <a:t>Northcote</a:t>
            </a:r>
          </a:p>
          <a:p>
            <a:r>
              <a:rPr lang="en-US" err="1"/>
              <a:t>Croxton</a:t>
            </a:r>
            <a:endParaRPr lang="en-US"/>
          </a:p>
          <a:p>
            <a:r>
              <a:rPr lang="en-US"/>
              <a:t>Thornbury</a:t>
            </a:r>
          </a:p>
          <a:p>
            <a:r>
              <a:rPr lang="en-US"/>
              <a:t>Bell</a:t>
            </a:r>
          </a:p>
          <a:p>
            <a:r>
              <a:rPr lang="en-US"/>
              <a:t>Preston</a:t>
            </a:r>
          </a:p>
          <a:p>
            <a:r>
              <a:rPr lang="en-US"/>
              <a:t>Regent</a:t>
            </a:r>
          </a:p>
          <a:p>
            <a:r>
              <a:rPr lang="en-US"/>
              <a:t>Reservoir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F52772-BCDE-BECF-5555-F99E3635BC3E}"/>
              </a:ext>
            </a:extLst>
          </p:cNvPr>
          <p:cNvSpPr txBox="1">
            <a:spLocks/>
          </p:cNvSpPr>
          <p:nvPr/>
        </p:nvSpPr>
        <p:spPr>
          <a:xfrm>
            <a:off x="8142014" y="1825625"/>
            <a:ext cx="3351049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Ruthven</a:t>
            </a:r>
          </a:p>
          <a:p>
            <a:r>
              <a:rPr lang="en-US"/>
              <a:t>Keon Park</a:t>
            </a:r>
          </a:p>
          <a:p>
            <a:r>
              <a:rPr lang="en-US"/>
              <a:t>Thomastown</a:t>
            </a:r>
          </a:p>
          <a:p>
            <a:r>
              <a:rPr lang="en-US"/>
              <a:t>Lalor</a:t>
            </a:r>
          </a:p>
          <a:p>
            <a:r>
              <a:rPr lang="en-US"/>
              <a:t>Epping</a:t>
            </a:r>
          </a:p>
          <a:p>
            <a:r>
              <a:rPr lang="en-US"/>
              <a:t>South Morang</a:t>
            </a:r>
          </a:p>
          <a:p>
            <a:r>
              <a:rPr lang="en-US"/>
              <a:t>Middle Gorge</a:t>
            </a:r>
          </a:p>
          <a:p>
            <a:r>
              <a:rPr lang="en-US" err="1"/>
              <a:t>Hawkstowe</a:t>
            </a:r>
            <a:endParaRPr lang="en-US"/>
          </a:p>
          <a:p>
            <a:r>
              <a:rPr lang="en-US" err="1"/>
              <a:t>Mernda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12886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55418-CC76-6B85-BE7E-A0242D58C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4ECC4-6075-7479-7AB5-C4EF6E161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/>
              <a:t>Jolimont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06066A31-646D-4BCF-117D-61AB7EF476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252644"/>
            <a:ext cx="12191999" cy="46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17302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7C58A-28DF-32A7-4DB0-0B031D128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2A4B9-3968-E9F7-C2DC-CBB47B0E9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West Richmond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A429AD8F-0B1C-4C12-DD1C-24E040C5E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777" r="11035" b="3814"/>
          <a:stretch/>
        </p:blipFill>
        <p:spPr>
          <a:xfrm rot="16200000">
            <a:off x="3315027" y="765781"/>
            <a:ext cx="5561946" cy="662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990738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CBC7C-A997-91CD-A750-09764EB27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D4EE-6F76-18CB-EAC8-E0C8AD947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North Richmond</a:t>
            </a:r>
          </a:p>
        </p:txBody>
      </p:sp>
      <p:pic>
        <p:nvPicPr>
          <p:cNvPr id="4" name="Content Placeholder 3" descr="Aerial view of a train track&#10;&#10;AI-generated content may be incorrect.">
            <a:extLst>
              <a:ext uri="{FF2B5EF4-FFF2-40B4-BE49-F238E27FC236}">
                <a16:creationId xmlns:a16="http://schemas.microsoft.com/office/drawing/2014/main" id="{2DC2777D-F838-591D-5EA2-B153A6F05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161" r="10963"/>
          <a:stretch/>
        </p:blipFill>
        <p:spPr>
          <a:xfrm rot="16200000">
            <a:off x="3251338" y="-864986"/>
            <a:ext cx="5689324" cy="975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88690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DB376-2138-7D75-71BD-0B5A2F9DC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848AD-ECFD-A853-59AE-BE7EDCC46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Collingwood</a:t>
            </a:r>
          </a:p>
        </p:txBody>
      </p:sp>
      <p:pic>
        <p:nvPicPr>
          <p:cNvPr id="4" name="Content Placeholder 3" descr="An aerial view of a train station&#10;&#10;AI-generated content may be incorrect.">
            <a:extLst>
              <a:ext uri="{FF2B5EF4-FFF2-40B4-BE49-F238E27FC236}">
                <a16:creationId xmlns:a16="http://schemas.microsoft.com/office/drawing/2014/main" id="{76616476-63D7-8B39-45E0-4339F611F8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0761" r="20423"/>
          <a:stretch/>
        </p:blipFill>
        <p:spPr>
          <a:xfrm rot="5400000">
            <a:off x="3329781" y="-1546355"/>
            <a:ext cx="5532437" cy="1127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39811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183B6-8A74-2494-33BB-31C653846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5E1E-D272-A706-EF84-14EEAAC81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Victoria Park</a:t>
            </a:r>
          </a:p>
        </p:txBody>
      </p:sp>
      <p:pic>
        <p:nvPicPr>
          <p:cNvPr id="4" name="Content Placeholder 3" descr="Aerial view of a river and buildings&#10;&#10;AI-generated content may be incorrect.">
            <a:extLst>
              <a:ext uri="{FF2B5EF4-FFF2-40B4-BE49-F238E27FC236}">
                <a16:creationId xmlns:a16="http://schemas.microsoft.com/office/drawing/2014/main" id="{87CA5253-9D7F-6862-8B5D-3DF125646B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1302" r="11018"/>
          <a:stretch/>
        </p:blipFill>
        <p:spPr>
          <a:xfrm rot="5400000">
            <a:off x="3470535" y="-1142191"/>
            <a:ext cx="5250931" cy="107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09214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43BA9-FCD3-950A-924C-DA9E479D3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5767A-4718-FB8E-CAE1-15DC1A25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Clifton Hill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932A1E-677E-A376-4EA2-5A43337CD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8499"/>
          <a:stretch/>
        </p:blipFill>
        <p:spPr>
          <a:xfrm rot="5400000">
            <a:off x="3301485" y="-1316236"/>
            <a:ext cx="5589029" cy="107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31923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C568C-BADB-6D6B-8F96-430545213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Rushall</a:t>
            </a:r>
          </a:p>
        </p:txBody>
      </p:sp>
      <p:pic>
        <p:nvPicPr>
          <p:cNvPr id="4" name="Content Placeholder 3" descr="An aerial view of a road&#10;&#10;AI-generated content may be incorrect.">
            <a:extLst>
              <a:ext uri="{FF2B5EF4-FFF2-40B4-BE49-F238E27FC236}">
                <a16:creationId xmlns:a16="http://schemas.microsoft.com/office/drawing/2014/main" id="{E4FC54BF-3A41-5845-A6EC-EAB8108F10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933" b="15288"/>
          <a:stretch/>
        </p:blipFill>
        <p:spPr>
          <a:xfrm>
            <a:off x="1968682" y="1141025"/>
            <a:ext cx="8638358" cy="571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06979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18494-3FDA-3F8B-7FD2-7A3CC8DCD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Merri</a:t>
            </a:r>
          </a:p>
        </p:txBody>
      </p:sp>
      <p:pic>
        <p:nvPicPr>
          <p:cNvPr id="4" name="Content Placeholder 3" descr="A map of a city&#10;&#10;AI-generated content may be incorrect.">
            <a:extLst>
              <a:ext uri="{FF2B5EF4-FFF2-40B4-BE49-F238E27FC236}">
                <a16:creationId xmlns:a16="http://schemas.microsoft.com/office/drawing/2014/main" id="{B3AFEE2F-D23E-064C-73DB-C1CAF9FEA0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8834" r="17036"/>
          <a:stretch/>
        </p:blipFill>
        <p:spPr>
          <a:xfrm rot="16200000">
            <a:off x="3384645" y="-1420525"/>
            <a:ext cx="5422707" cy="1113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05027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2973D-3654-144A-D37E-D48C09EDF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Northcote</a:t>
            </a:r>
          </a:p>
        </p:txBody>
      </p:sp>
      <p:pic>
        <p:nvPicPr>
          <p:cNvPr id="4" name="Content Placeholder 3" descr="A map of a city&#10;&#10;AI-generated content may be incorrect.">
            <a:extLst>
              <a:ext uri="{FF2B5EF4-FFF2-40B4-BE49-F238E27FC236}">
                <a16:creationId xmlns:a16="http://schemas.microsoft.com/office/drawing/2014/main" id="{7F286712-F436-4621-1F1A-C342E2D4D5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324" t="1369" r="19207"/>
          <a:stretch/>
        </p:blipFill>
        <p:spPr>
          <a:xfrm rot="5400000">
            <a:off x="3290503" y="-449982"/>
            <a:ext cx="5610994" cy="900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70660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82505-3400-9861-7C2A-58B56F3AC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7749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Croxton</a:t>
            </a:r>
            <a:endParaRPr lang="en-US"/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D5657C56-5A0A-CD69-4BC4-E4EE8582B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5460" r="17042"/>
          <a:stretch/>
        </p:blipFill>
        <p:spPr>
          <a:xfrm rot="5400000">
            <a:off x="3741417" y="-686838"/>
            <a:ext cx="4709163" cy="1032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3960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68EB3-4937-E495-1625-C8B45A38F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625"/>
            <a:ext cx="10515600" cy="1325563"/>
          </a:xfrm>
        </p:spPr>
        <p:txBody>
          <a:bodyPr/>
          <a:lstStyle/>
          <a:p>
            <a:pPr algn="ctr"/>
            <a:r>
              <a:rPr lang="en-US"/>
              <a:t>Thornbury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A305F7-FB4B-78F5-B00F-58088C374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05" r="5530"/>
          <a:stretch/>
        </p:blipFill>
        <p:spPr>
          <a:xfrm rot="5400000">
            <a:off x="3109924" y="-2224080"/>
            <a:ext cx="5972172" cy="1219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71396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EFB8B-4AE8-BDB7-62A2-6F65FD8ED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Bell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9AB281-81A4-FFB9-D829-DBD3934EF7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228268" y="-614857"/>
            <a:ext cx="5735464" cy="92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68876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D7150-B1D6-F5D4-3330-5B3D62354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Preston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CBF3E157-863C-8111-2D54-1AC65E1F2E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4032" r="24506"/>
          <a:stretch/>
        </p:blipFill>
        <p:spPr>
          <a:xfrm rot="5400000">
            <a:off x="3272596" y="-2061401"/>
            <a:ext cx="5632706" cy="1220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542425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B824-E845-D7FB-577B-0BEBD32FE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Regent</a:t>
            </a:r>
          </a:p>
        </p:txBody>
      </p:sp>
      <p:pic>
        <p:nvPicPr>
          <p:cNvPr id="4" name="Content Placeholder 3" descr="A aerial view of a road&#10;&#10;AI-generated content may be incorrect.">
            <a:extLst>
              <a:ext uri="{FF2B5EF4-FFF2-40B4-BE49-F238E27FC236}">
                <a16:creationId xmlns:a16="http://schemas.microsoft.com/office/drawing/2014/main" id="{1F1C51F7-01B6-D8B4-6C24-9829AC5FF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8079" r="17251"/>
          <a:stretch/>
        </p:blipFill>
        <p:spPr>
          <a:xfrm rot="5400000">
            <a:off x="3594559" y="-1739442"/>
            <a:ext cx="5002884" cy="121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70920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14714-EC9C-D4D1-C80F-9BD324019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Reservoir</a:t>
            </a:r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D926CD9A-9B51-0004-87AF-B9D5685075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9418"/>
          <a:stretch/>
        </p:blipFill>
        <p:spPr>
          <a:xfrm rot="5400000">
            <a:off x="3350670" y="-697074"/>
            <a:ext cx="5490660" cy="961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10803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646D8-EF9C-5186-8F51-90229AEF4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Ruthven</a:t>
            </a:r>
          </a:p>
        </p:txBody>
      </p:sp>
      <p:pic>
        <p:nvPicPr>
          <p:cNvPr id="4" name="Content Placeholder 3" descr="Aerial view of a road and a river&#10;&#10;AI-generated content may be incorrect.">
            <a:extLst>
              <a:ext uri="{FF2B5EF4-FFF2-40B4-BE49-F238E27FC236}">
                <a16:creationId xmlns:a16="http://schemas.microsoft.com/office/drawing/2014/main" id="{0D3B7A67-D8DE-8837-A6A3-30250F1FE7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326" r="23126"/>
          <a:stretch/>
        </p:blipFill>
        <p:spPr>
          <a:xfrm rot="16200000">
            <a:off x="3675003" y="-1299333"/>
            <a:ext cx="4790178" cy="1152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2726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EFD43-065B-1011-E86E-158301663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Keon Park</a:t>
            </a:r>
          </a:p>
        </p:txBody>
      </p:sp>
      <p:pic>
        <p:nvPicPr>
          <p:cNvPr id="4" name="Content Placeholder 3" descr="An aerial view of a road junction&#10;&#10;AI-generated content may be incorrect.">
            <a:extLst>
              <a:ext uri="{FF2B5EF4-FFF2-40B4-BE49-F238E27FC236}">
                <a16:creationId xmlns:a16="http://schemas.microsoft.com/office/drawing/2014/main" id="{FFB37D30-B5F7-7208-0A73-064412622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6924" r="18558"/>
          <a:stretch/>
        </p:blipFill>
        <p:spPr>
          <a:xfrm rot="16200000">
            <a:off x="3633982" y="-1700018"/>
            <a:ext cx="4928617" cy="1218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717642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8DE78-2B54-12E1-6994-FD6C6EA1C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Thomastown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273C62-AA1A-57CC-0C36-E078D3613F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34"/>
          <a:stretch/>
        </p:blipFill>
        <p:spPr>
          <a:xfrm rot="16200000">
            <a:off x="3329781" y="-832917"/>
            <a:ext cx="5532437" cy="984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605441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DD7A-67E6-7B96-7D9B-B9A8D3ED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Lalor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5967E8-E414-65E2-167E-180328E329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51" r="9243"/>
          <a:stretch/>
        </p:blipFill>
        <p:spPr>
          <a:xfrm rot="5400000">
            <a:off x="3306341" y="-686541"/>
            <a:ext cx="5579318" cy="950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78086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B1A95-D4B7-71D4-7F11-168DA5C1E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36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Epping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2DCDF55-F597-667A-05F8-08511CD98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684" b="6680"/>
          <a:stretch/>
        </p:blipFill>
        <p:spPr>
          <a:xfrm>
            <a:off x="2288870" y="1325563"/>
            <a:ext cx="7614260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221732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260AF-3D77-BD0E-0565-E1F0FF595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South Morang</a:t>
            </a:r>
          </a:p>
        </p:txBody>
      </p:sp>
      <p:pic>
        <p:nvPicPr>
          <p:cNvPr id="4" name="Content Placeholder 3" descr="Aerial view of a highway intersection&#10;&#10;AI-generated content may be incorrect.">
            <a:extLst>
              <a:ext uri="{FF2B5EF4-FFF2-40B4-BE49-F238E27FC236}">
                <a16:creationId xmlns:a16="http://schemas.microsoft.com/office/drawing/2014/main" id="{792821AF-98BD-115D-E67C-B4CDFBD975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24723"/>
            <a:ext cx="12192000" cy="535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64728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A7D14-3843-40E2-1A7C-9170A5412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Middle Gorge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0A6C581F-2C56-64FC-8F53-FF9B349786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1106"/>
          <a:stretch/>
        </p:blipFill>
        <p:spPr>
          <a:xfrm rot="16200000">
            <a:off x="3289561" y="-5328"/>
            <a:ext cx="5612877" cy="811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57094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AE0CB-E9E6-A043-4290-525E02918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Hawkstowe</a:t>
            </a:r>
            <a:endParaRPr lang="en-US"/>
          </a:p>
        </p:txBody>
      </p:sp>
      <p:pic>
        <p:nvPicPr>
          <p:cNvPr id="4" name="Content Placeholder 3" descr="An aerial view of a parking lot&#10;&#10;AI-generated content may be incorrect.">
            <a:extLst>
              <a:ext uri="{FF2B5EF4-FFF2-40B4-BE49-F238E27FC236}">
                <a16:creationId xmlns:a16="http://schemas.microsoft.com/office/drawing/2014/main" id="{BEEC44E4-A865-D6B3-3D5A-10049E370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286774" y="157942"/>
            <a:ext cx="5618453" cy="778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40171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DE82-AE43-7A5E-90DC-0EEE06A41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Mernda</a:t>
            </a:r>
            <a:endParaRPr lang="en-US"/>
          </a:p>
        </p:txBody>
      </p:sp>
      <p:pic>
        <p:nvPicPr>
          <p:cNvPr id="4" name="Content Placeholder 3" descr="An aerial view of a road junction&#10;&#10;AI-generated content may be incorrect.">
            <a:extLst>
              <a:ext uri="{FF2B5EF4-FFF2-40B4-BE49-F238E27FC236}">
                <a16:creationId xmlns:a16="http://schemas.microsoft.com/office/drawing/2014/main" id="{34E2ED94-4B7E-A52F-7EE2-6C23A21425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0758" r="29144"/>
          <a:stretch/>
        </p:blipFill>
        <p:spPr>
          <a:xfrm rot="5400000">
            <a:off x="3862924" y="-1513107"/>
            <a:ext cx="4508184" cy="1223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2343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80ABE-CEF1-5AC2-8754-2DCC88432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Lilydale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B9211-FD17-7A5D-9FA6-5C553578D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29651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/>
              <a:t>Richmond</a:t>
            </a:r>
          </a:p>
          <a:p>
            <a:r>
              <a:rPr lang="en-US"/>
              <a:t>East Richmond</a:t>
            </a:r>
          </a:p>
          <a:p>
            <a:r>
              <a:rPr lang="en-US"/>
              <a:t>Burnley</a:t>
            </a:r>
          </a:p>
          <a:p>
            <a:r>
              <a:rPr lang="en-US"/>
              <a:t>Hawthorn</a:t>
            </a:r>
          </a:p>
          <a:p>
            <a:r>
              <a:rPr lang="en-US" err="1"/>
              <a:t>Glenferrie</a:t>
            </a:r>
            <a:endParaRPr lang="en-US"/>
          </a:p>
          <a:p>
            <a:r>
              <a:rPr lang="en-US"/>
              <a:t>Auburn</a:t>
            </a:r>
          </a:p>
          <a:p>
            <a:r>
              <a:rPr lang="en-US"/>
              <a:t>Camberwell</a:t>
            </a:r>
          </a:p>
          <a:p>
            <a:r>
              <a:rPr lang="en-US"/>
              <a:t>East Camberwell</a:t>
            </a:r>
          </a:p>
          <a:p>
            <a:r>
              <a:rPr lang="en-US"/>
              <a:t>Canterbury</a:t>
            </a:r>
          </a:p>
          <a:p>
            <a:r>
              <a:rPr lang="en-US"/>
              <a:t>Chatham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F24AB11-9831-C95A-9CD0-EA346990B788}"/>
              </a:ext>
            </a:extLst>
          </p:cNvPr>
          <p:cNvSpPr txBox="1">
            <a:spLocks/>
          </p:cNvSpPr>
          <p:nvPr/>
        </p:nvSpPr>
        <p:spPr>
          <a:xfrm>
            <a:off x="3903562" y="1823696"/>
            <a:ext cx="3329651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Union</a:t>
            </a:r>
          </a:p>
          <a:p>
            <a:r>
              <a:rPr lang="en-US"/>
              <a:t>Box Hill</a:t>
            </a:r>
          </a:p>
          <a:p>
            <a:r>
              <a:rPr lang="en-US" err="1"/>
              <a:t>Laburnam</a:t>
            </a:r>
            <a:endParaRPr lang="en-US"/>
          </a:p>
          <a:p>
            <a:r>
              <a:rPr lang="en-US"/>
              <a:t>Blackburn</a:t>
            </a:r>
          </a:p>
          <a:p>
            <a:r>
              <a:rPr lang="en-US" err="1"/>
              <a:t>Nunawading</a:t>
            </a:r>
          </a:p>
          <a:p>
            <a:r>
              <a:rPr lang="en-US"/>
              <a:t>Mitcham</a:t>
            </a:r>
          </a:p>
          <a:p>
            <a:r>
              <a:rPr lang="en-US"/>
              <a:t>Heatherdale</a:t>
            </a:r>
          </a:p>
          <a:p>
            <a:r>
              <a:rPr lang="en-US"/>
              <a:t>Ringwood</a:t>
            </a:r>
          </a:p>
          <a:p>
            <a:r>
              <a:rPr lang="en-US"/>
              <a:t>Ringwood East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8FE0FA7-DCB7-4ABD-072C-87655CE8D714}"/>
              </a:ext>
            </a:extLst>
          </p:cNvPr>
          <p:cNvSpPr txBox="1">
            <a:spLocks/>
          </p:cNvSpPr>
          <p:nvPr/>
        </p:nvSpPr>
        <p:spPr>
          <a:xfrm>
            <a:off x="6922625" y="1823696"/>
            <a:ext cx="3329651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Croydon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err="1"/>
              <a:t>Mooroolbark</a:t>
            </a:r>
          </a:p>
          <a:p>
            <a:r>
              <a:rPr lang="en-US"/>
              <a:t>Lilydale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22847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823BE-8542-68F7-548C-7556A3885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E26A1-3598-85E1-7D67-E54F0840B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224"/>
            <a:ext cx="12192000" cy="1325563"/>
          </a:xfrm>
        </p:spPr>
        <p:txBody>
          <a:bodyPr/>
          <a:lstStyle/>
          <a:p>
            <a:pPr algn="ctr"/>
            <a:r>
              <a:rPr lang="en-US"/>
              <a:t>Richmond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7681CBBA-91B1-705E-64A4-3B0F2C26B4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601" y="1652780"/>
            <a:ext cx="10700797" cy="520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27336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2AB06-90CC-15E6-7265-558CCCE3D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East Richmond</a:t>
            </a:r>
          </a:p>
        </p:txBody>
      </p:sp>
      <p:pic>
        <p:nvPicPr>
          <p:cNvPr id="4" name="Content Placeholder 3" descr="Aerial view of a train station&#10;&#10;AI-generated content may be incorrect.">
            <a:extLst>
              <a:ext uri="{FF2B5EF4-FFF2-40B4-BE49-F238E27FC236}">
                <a16:creationId xmlns:a16="http://schemas.microsoft.com/office/drawing/2014/main" id="{F0EFA1C8-87C7-A3DA-BD63-AEFA2D8914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2436" r="7314" b="18995"/>
          <a:stretch/>
        </p:blipFill>
        <p:spPr>
          <a:xfrm>
            <a:off x="0" y="1277971"/>
            <a:ext cx="12192000" cy="558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210653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7D997-63B1-F337-245C-436018BD1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Burnley</a:t>
            </a:r>
          </a:p>
        </p:txBody>
      </p:sp>
      <p:pic>
        <p:nvPicPr>
          <p:cNvPr id="4" name="Content Placeholder 3" descr="An aerial view of a road&#10;&#10;AI-generated content may be incorrect.">
            <a:extLst>
              <a:ext uri="{FF2B5EF4-FFF2-40B4-BE49-F238E27FC236}">
                <a16:creationId xmlns:a16="http://schemas.microsoft.com/office/drawing/2014/main" id="{3276E5EA-2FBD-DC6D-349E-40988F01A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98411"/>
            <a:ext cx="12192000" cy="555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5968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CF7F5-D3F5-6C69-3335-6AC60673B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Hawthorn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A177E15D-5DC2-7D11-3A60-BBEBDD488D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1162"/>
          <a:stretch/>
        </p:blipFill>
        <p:spPr>
          <a:xfrm>
            <a:off x="2282247" y="1116661"/>
            <a:ext cx="7627505" cy="574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05153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D258F-F706-41C0-CE53-F4642B68D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Glenferrie</a:t>
            </a:r>
            <a:endParaRPr lang="en-US"/>
          </a:p>
        </p:txBody>
      </p:sp>
      <p:pic>
        <p:nvPicPr>
          <p:cNvPr id="4" name="Content Placeholder 3" descr="An aerial view of a train station&#10;&#10;AI-generated content may be incorrect.">
            <a:extLst>
              <a:ext uri="{FF2B5EF4-FFF2-40B4-BE49-F238E27FC236}">
                <a16:creationId xmlns:a16="http://schemas.microsoft.com/office/drawing/2014/main" id="{CFEF9DB3-C78A-EFDC-0443-776679C71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082" y="944944"/>
            <a:ext cx="10381835" cy="591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29733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011F7-23FD-9C0D-EAFF-34F0CD481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Auburn</a:t>
            </a:r>
          </a:p>
        </p:txBody>
      </p:sp>
      <p:pic>
        <p:nvPicPr>
          <p:cNvPr id="4" name="Content Placeholder 3" descr="An aerial view of a train station&#10;&#10;AI-generated content may be incorrect.">
            <a:extLst>
              <a:ext uri="{FF2B5EF4-FFF2-40B4-BE49-F238E27FC236}">
                <a16:creationId xmlns:a16="http://schemas.microsoft.com/office/drawing/2014/main" id="{287FDACE-8069-F7A0-A0A7-48899B4934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8536" b="4098"/>
          <a:stretch/>
        </p:blipFill>
        <p:spPr>
          <a:xfrm>
            <a:off x="0" y="1325562"/>
            <a:ext cx="12192000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91541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6426A-0FB9-24DC-7293-8D69729E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Camberwell</a:t>
            </a:r>
          </a:p>
        </p:txBody>
      </p:sp>
      <p:pic>
        <p:nvPicPr>
          <p:cNvPr id="4" name="Content Placeholder 3" descr="A aerial view of a train station&#10;&#10;AI-generated content may be incorrect.">
            <a:extLst>
              <a:ext uri="{FF2B5EF4-FFF2-40B4-BE49-F238E27FC236}">
                <a16:creationId xmlns:a16="http://schemas.microsoft.com/office/drawing/2014/main" id="{A5892BBB-F768-D972-DADC-DFDCB4CE6E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771" y="1287763"/>
            <a:ext cx="11640457" cy="557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708021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CBC5A-29A4-84FF-69A3-4E6C355AB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380"/>
            <a:ext cx="10515600" cy="1325563"/>
          </a:xfrm>
        </p:spPr>
        <p:txBody>
          <a:bodyPr/>
          <a:lstStyle/>
          <a:p>
            <a:pPr algn="ctr"/>
            <a:r>
              <a:rPr lang="en-US"/>
              <a:t>East Camberwell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43659AE7-6F4E-7E18-4266-85B0B8987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1830" y="1322183"/>
            <a:ext cx="9828339" cy="555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114408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75150-2E28-FF2E-C7FD-1D0D93345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Canterbury</a:t>
            </a:r>
          </a:p>
        </p:txBody>
      </p:sp>
      <p:pic>
        <p:nvPicPr>
          <p:cNvPr id="4" name="Content Placeholder 3" descr="Aerial view of a road and buildings&#10;&#10;AI-generated content may be incorrect.">
            <a:extLst>
              <a:ext uri="{FF2B5EF4-FFF2-40B4-BE49-F238E27FC236}">
                <a16:creationId xmlns:a16="http://schemas.microsoft.com/office/drawing/2014/main" id="{AF1B8154-D3A5-A783-D29A-6DC229423A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780"/>
          <a:stretch/>
        </p:blipFill>
        <p:spPr>
          <a:xfrm>
            <a:off x="0" y="1325563"/>
            <a:ext cx="12214555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4407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203F1-6723-7199-1B09-F282ECD51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Chatham</a:t>
            </a:r>
          </a:p>
        </p:txBody>
      </p:sp>
      <p:pic>
        <p:nvPicPr>
          <p:cNvPr id="4" name="Content Placeholder 3" descr="An aerial view of a road&#10;&#10;AI-generated content may be incorrect.">
            <a:extLst>
              <a:ext uri="{FF2B5EF4-FFF2-40B4-BE49-F238E27FC236}">
                <a16:creationId xmlns:a16="http://schemas.microsoft.com/office/drawing/2014/main" id="{63A4ED6A-C595-AE88-F2FA-FE7A35E973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087" b="4196"/>
          <a:stretch/>
        </p:blipFill>
        <p:spPr>
          <a:xfrm>
            <a:off x="0" y="1325563"/>
            <a:ext cx="12192000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38468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82558-8408-7F15-0AE0-2F3C64884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Union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71E3D164-72F8-CBA3-1320-F8A06AEAC0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5088" b="27346"/>
          <a:stretch/>
        </p:blipFill>
        <p:spPr>
          <a:xfrm>
            <a:off x="2611952" y="1325563"/>
            <a:ext cx="6968096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31601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C591E-2EEB-7F65-6473-EF1D56870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Box Hill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9CA48981-3087-D7A6-3477-8B90DBB35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6199" b="12125"/>
          <a:stretch/>
        </p:blipFill>
        <p:spPr>
          <a:xfrm>
            <a:off x="0" y="1644002"/>
            <a:ext cx="12192000" cy="521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948807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992AD-27FC-DE1E-82ED-8D5F7093B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192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Laburnum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ECD826AF-190B-003F-8BA5-73AC00C13F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774" b="6773"/>
          <a:stretch/>
        </p:blipFill>
        <p:spPr>
          <a:xfrm>
            <a:off x="1945267" y="1325563"/>
            <a:ext cx="8301465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79010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687FD-1ADB-C03D-BE44-09B6D06A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Blackburn</a:t>
            </a:r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0496CA48-8F3E-7732-BBB6-E067CD2EEC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615399"/>
            <a:ext cx="12192000" cy="424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92337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91963-4CFE-8675-9AEC-64471D76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Nunawading</a:t>
            </a:r>
            <a:endParaRPr lang="en-US"/>
          </a:p>
        </p:txBody>
      </p:sp>
      <p:pic>
        <p:nvPicPr>
          <p:cNvPr id="4" name="Content Placeholder 3" descr="Aerial view of a road with cars and buildings&#10;&#10;AI-generated content may be incorrect.">
            <a:extLst>
              <a:ext uri="{FF2B5EF4-FFF2-40B4-BE49-F238E27FC236}">
                <a16:creationId xmlns:a16="http://schemas.microsoft.com/office/drawing/2014/main" id="{8E9B3EC1-C691-5AC9-92FD-D52E965C7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1013" y="1325563"/>
            <a:ext cx="9009973" cy="552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94912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647A5-B3D4-B50D-0907-D94C7758E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Mitcham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CB27849E-6841-B007-603C-60F6721914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817035"/>
            <a:ext cx="12192000" cy="404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54056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C399A-A56B-35C5-79F4-91F441CDF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Heatherdale</a:t>
            </a:r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ED6B554E-4144-AC6B-2FDF-8BA2A9FE1E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431" b="11884"/>
          <a:stretch/>
        </p:blipFill>
        <p:spPr>
          <a:xfrm>
            <a:off x="1449340" y="1325563"/>
            <a:ext cx="9293320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83448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E1E6E-0E5D-A1D8-1DB4-05F9C961D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0439"/>
            <a:ext cx="10515600" cy="1325563"/>
          </a:xfrm>
        </p:spPr>
        <p:txBody>
          <a:bodyPr/>
          <a:lstStyle/>
          <a:p>
            <a:pPr algn="ctr"/>
            <a:r>
              <a:rPr lang="en-US"/>
              <a:t>Ringwood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166A1DFB-5EC1-FF6F-7ECB-4D01700E1D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03" t="14332" r="-503" b="13854"/>
          <a:stretch/>
        </p:blipFill>
        <p:spPr>
          <a:xfrm>
            <a:off x="1721721" y="1265124"/>
            <a:ext cx="8748557" cy="559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14802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B7105-0232-ADB9-49CC-779059C49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Ringwood East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2843FD1B-C3B9-B137-A032-C7347A828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87081"/>
            <a:ext cx="12192000" cy="557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80596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19341-B4EC-522B-4A64-5647222CD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Croydon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3A36CF03-8361-BEC5-E80D-A9D1ACB07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885" b="2324"/>
          <a:stretch/>
        </p:blipFill>
        <p:spPr>
          <a:xfrm>
            <a:off x="2312937" y="1325563"/>
            <a:ext cx="7566125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17351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87F9B-28D5-8695-D4D9-F07B38614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33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Mooroolbark</a:t>
            </a:r>
            <a:endParaRPr lang="en-US"/>
          </a:p>
        </p:txBody>
      </p:sp>
      <p:pic>
        <p:nvPicPr>
          <p:cNvPr id="4" name="Content Placeholder 3" descr="A aerial view of a city&#10;&#10;AI-generated content may be incorrect.">
            <a:extLst>
              <a:ext uri="{FF2B5EF4-FFF2-40B4-BE49-F238E27FC236}">
                <a16:creationId xmlns:a16="http://schemas.microsoft.com/office/drawing/2014/main" id="{59770E9D-A5C2-0E11-1007-26D14D7E81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2377" y="1323130"/>
            <a:ext cx="8847246" cy="553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73353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ED1ED-08E3-A96B-C67F-83B4F7ADE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Lilydale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FF069E-483E-F040-ACF0-D48D219EFA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11"/>
          <a:stretch/>
        </p:blipFill>
        <p:spPr>
          <a:xfrm>
            <a:off x="419099" y="1340053"/>
            <a:ext cx="11353801" cy="551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185701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AD995-A2E7-B007-AAB9-82F136E3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734" y="313610"/>
            <a:ext cx="8605777" cy="1354500"/>
          </a:xfrm>
        </p:spPr>
        <p:txBody>
          <a:bodyPr/>
          <a:lstStyle/>
          <a:p>
            <a:r>
              <a:rPr lang="en-US"/>
              <a:t>Glen Waverley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57540-DC97-C53F-E5ED-3CF8E2DCD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734" y="1823696"/>
            <a:ext cx="2779854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Richmond</a:t>
            </a:r>
          </a:p>
          <a:p>
            <a:r>
              <a:rPr lang="en-US"/>
              <a:t>East Richmond</a:t>
            </a:r>
          </a:p>
          <a:p>
            <a:r>
              <a:rPr lang="en-US"/>
              <a:t>Burnley</a:t>
            </a:r>
          </a:p>
          <a:p>
            <a:r>
              <a:rPr lang="en-US"/>
              <a:t>Heyington</a:t>
            </a:r>
          </a:p>
          <a:p>
            <a:r>
              <a:rPr lang="en-US"/>
              <a:t>Kooyong</a:t>
            </a:r>
          </a:p>
          <a:p>
            <a:r>
              <a:rPr lang="en-US"/>
              <a:t>Tooronga</a:t>
            </a:r>
          </a:p>
          <a:p>
            <a:r>
              <a:rPr lang="en-US"/>
              <a:t>Gardiner</a:t>
            </a:r>
          </a:p>
          <a:p>
            <a:r>
              <a:rPr lang="en-US"/>
              <a:t>Glen Iris</a:t>
            </a:r>
          </a:p>
          <a:p>
            <a:r>
              <a:rPr lang="en-US"/>
              <a:t>Darling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6E19E98-67AA-04BA-5442-44608F460EBD}"/>
              </a:ext>
            </a:extLst>
          </p:cNvPr>
          <p:cNvSpPr txBox="1">
            <a:spLocks/>
          </p:cNvSpPr>
          <p:nvPr/>
        </p:nvSpPr>
        <p:spPr>
          <a:xfrm>
            <a:off x="2977588" y="1823696"/>
            <a:ext cx="3377879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East Malvern</a:t>
            </a:r>
          </a:p>
          <a:p>
            <a:r>
              <a:rPr lang="en-US" err="1"/>
              <a:t>Holmesglen</a:t>
            </a:r>
            <a:endParaRPr lang="en-US"/>
          </a:p>
          <a:p>
            <a:r>
              <a:rPr lang="en-US"/>
              <a:t>Jordanville</a:t>
            </a:r>
          </a:p>
          <a:p>
            <a:r>
              <a:rPr lang="en-US"/>
              <a:t>Mount Waverley</a:t>
            </a:r>
          </a:p>
          <a:p>
            <a:r>
              <a:rPr lang="en-US" err="1"/>
              <a:t>Syndal</a:t>
            </a:r>
            <a:endParaRPr lang="en-US"/>
          </a:p>
          <a:p>
            <a:r>
              <a:rPr lang="en-US"/>
              <a:t>Glen Waverley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39A67C-068C-138F-CA97-558B06BBAD4D}"/>
              </a:ext>
            </a:extLst>
          </p:cNvPr>
          <p:cNvSpPr txBox="1">
            <a:spLocks/>
          </p:cNvSpPr>
          <p:nvPr/>
        </p:nvSpPr>
        <p:spPr>
          <a:xfrm>
            <a:off x="6025587" y="1823696"/>
            <a:ext cx="2779854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Riversdale</a:t>
            </a:r>
          </a:p>
          <a:p>
            <a:r>
              <a:rPr lang="en-US"/>
              <a:t>Willison</a:t>
            </a:r>
          </a:p>
          <a:p>
            <a:r>
              <a:rPr lang="en-US"/>
              <a:t>Hartwell</a:t>
            </a:r>
          </a:p>
          <a:p>
            <a:r>
              <a:rPr lang="en-US"/>
              <a:t>Burwood</a:t>
            </a:r>
          </a:p>
          <a:p>
            <a:r>
              <a:rPr lang="en-US"/>
              <a:t>Ashburton</a:t>
            </a:r>
          </a:p>
          <a:p>
            <a:r>
              <a:rPr lang="en-US"/>
              <a:t>Alamein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D679F86-20BC-323B-DD63-8C593820EBB8}"/>
              </a:ext>
            </a:extLst>
          </p:cNvPr>
          <p:cNvSpPr txBox="1">
            <a:spLocks/>
          </p:cNvSpPr>
          <p:nvPr/>
        </p:nvSpPr>
        <p:spPr>
          <a:xfrm>
            <a:off x="8321233" y="1823696"/>
            <a:ext cx="3763702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Heathmont</a:t>
            </a:r>
          </a:p>
          <a:p>
            <a:r>
              <a:rPr lang="en-US"/>
              <a:t>Bayswater</a:t>
            </a:r>
          </a:p>
          <a:p>
            <a:r>
              <a:rPr lang="en-US"/>
              <a:t>Boronia</a:t>
            </a:r>
          </a:p>
          <a:p>
            <a:r>
              <a:rPr lang="en-US"/>
              <a:t>Ferntree Gully</a:t>
            </a:r>
          </a:p>
          <a:p>
            <a:r>
              <a:rPr lang="en-US"/>
              <a:t>Upper Ferntree Gully</a:t>
            </a:r>
          </a:p>
          <a:p>
            <a:r>
              <a:rPr lang="en-US" err="1"/>
              <a:t>Upwey</a:t>
            </a:r>
            <a:endParaRPr lang="en-US"/>
          </a:p>
          <a:p>
            <a:r>
              <a:rPr lang="en-US"/>
              <a:t>Tecoma</a:t>
            </a:r>
          </a:p>
          <a:p>
            <a:r>
              <a:rPr lang="en-US"/>
              <a:t>Belgrave</a:t>
            </a:r>
          </a:p>
        </p:txBody>
      </p:sp>
    </p:spTree>
    <p:extLst>
      <p:ext uri="{BB962C8B-B14F-4D97-AF65-F5344CB8AC3E}">
        <p14:creationId xmlns:p14="http://schemas.microsoft.com/office/powerpoint/2010/main" val="2735696603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22B1A-F671-2DC7-10B8-BB8C33EEA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2F002-B8FC-DFA9-F3C4-E2335556C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224"/>
            <a:ext cx="12192000" cy="1325563"/>
          </a:xfrm>
        </p:spPr>
        <p:txBody>
          <a:bodyPr/>
          <a:lstStyle/>
          <a:p>
            <a:pPr algn="ctr"/>
            <a:r>
              <a:rPr lang="en-US"/>
              <a:t>Richmond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8D5AB5D9-51F9-2860-2800-7070E2FDC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601" y="1652780"/>
            <a:ext cx="10700797" cy="520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92615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02AA2-68ED-1678-D1F0-702FC68D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B896F-CC48-2EBE-E886-118F3DC3F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East Richmond</a:t>
            </a:r>
          </a:p>
        </p:txBody>
      </p:sp>
      <p:pic>
        <p:nvPicPr>
          <p:cNvPr id="4" name="Content Placeholder 3" descr="Aerial view of a train station&#10;&#10;AI-generated content may be incorrect.">
            <a:extLst>
              <a:ext uri="{FF2B5EF4-FFF2-40B4-BE49-F238E27FC236}">
                <a16:creationId xmlns:a16="http://schemas.microsoft.com/office/drawing/2014/main" id="{B0B5EF90-8483-585C-FF67-613EA1AAA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2436" r="7314" b="18995"/>
          <a:stretch/>
        </p:blipFill>
        <p:spPr>
          <a:xfrm>
            <a:off x="0" y="1277971"/>
            <a:ext cx="12192000" cy="558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302716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14808-F368-4335-3AE4-D17DBFCD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C47E9-4821-8342-DEDC-9D110AA9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Burnley</a:t>
            </a:r>
          </a:p>
        </p:txBody>
      </p:sp>
      <p:pic>
        <p:nvPicPr>
          <p:cNvPr id="4" name="Content Placeholder 3" descr="An aerial view of a road&#10;&#10;AI-generated content may be incorrect.">
            <a:extLst>
              <a:ext uri="{FF2B5EF4-FFF2-40B4-BE49-F238E27FC236}">
                <a16:creationId xmlns:a16="http://schemas.microsoft.com/office/drawing/2014/main" id="{58494C81-083D-B8E5-2EEA-2917980EFA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98411"/>
            <a:ext cx="12192000" cy="555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1967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2DC31-AECB-9F24-6207-896030481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Heyington</a:t>
            </a:r>
            <a:endParaRPr lang="en-US"/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1D5817DC-DB1A-91EB-3FB7-EC9A2FEA00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3142"/>
          <a:stretch/>
        </p:blipFill>
        <p:spPr>
          <a:xfrm>
            <a:off x="650748" y="1286038"/>
            <a:ext cx="10890504" cy="557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14619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2599F-2AC6-14B4-6B88-36D7585B1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Kooyong</a:t>
            </a:r>
            <a:endParaRPr lang="en-US"/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9471D26C-58F8-5B35-40B2-C5DC359FA4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832"/>
          <a:stretch/>
        </p:blipFill>
        <p:spPr>
          <a:xfrm>
            <a:off x="1434774" y="1325563"/>
            <a:ext cx="9322452" cy="552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162440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CF69D-00FA-1E4C-184C-F9AA84462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Tooronga</a:t>
            </a:r>
            <a:endParaRPr lang="en-US"/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0152084B-2FCE-F58D-2D16-5EC7E4061B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9749"/>
          <a:stretch/>
        </p:blipFill>
        <p:spPr>
          <a:xfrm rot="16200000">
            <a:off x="3329781" y="819304"/>
            <a:ext cx="5532437" cy="654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69805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E589F-B3CB-5F9B-28B7-3C7126700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48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Gardiner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487016B4-C021-76E6-3E30-DB2AA8D2AE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1945" y="1325563"/>
            <a:ext cx="8548110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458881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9F5FB-3FA7-281D-E7F5-08379C994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Glen Iris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DEA98477-88E5-AAB7-28CB-6C8A4F584B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256" r="15143"/>
          <a:stretch/>
        </p:blipFill>
        <p:spPr>
          <a:xfrm rot="16200000">
            <a:off x="3303375" y="218095"/>
            <a:ext cx="5585250" cy="769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692616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B4B16-F1BF-5627-00CB-6CFE016A6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25"/>
            <a:ext cx="10515600" cy="1325563"/>
          </a:xfrm>
        </p:spPr>
        <p:txBody>
          <a:bodyPr/>
          <a:lstStyle/>
          <a:p>
            <a:pPr algn="ctr"/>
            <a:r>
              <a:rPr lang="en-US"/>
              <a:t>Darling</a:t>
            </a:r>
          </a:p>
        </p:txBody>
      </p:sp>
      <p:pic>
        <p:nvPicPr>
          <p:cNvPr id="4" name="Content Placeholder 3" descr="Aerial view of a road and a city&#10;&#10;AI-generated content may be incorrect.">
            <a:extLst>
              <a:ext uri="{FF2B5EF4-FFF2-40B4-BE49-F238E27FC236}">
                <a16:creationId xmlns:a16="http://schemas.microsoft.com/office/drawing/2014/main" id="{58F89F08-182D-F144-614E-5F139D2670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8715" r="22537"/>
          <a:stretch/>
        </p:blipFill>
        <p:spPr>
          <a:xfrm rot="16200000">
            <a:off x="3356206" y="-443100"/>
            <a:ext cx="5479587" cy="906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5260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DAC5B-D8D7-09A8-3CAD-2E5BF69C8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East Malvern</a:t>
            </a:r>
          </a:p>
        </p:txBody>
      </p:sp>
      <p:pic>
        <p:nvPicPr>
          <p:cNvPr id="4" name="Content Placeholder 3" descr="An aerial view of a highway&#10;&#10;AI-generated content may be incorrect.">
            <a:extLst>
              <a:ext uri="{FF2B5EF4-FFF2-40B4-BE49-F238E27FC236}">
                <a16:creationId xmlns:a16="http://schemas.microsoft.com/office/drawing/2014/main" id="{7CBB494A-12BA-CCA0-7F3B-8BA85DAE4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6305" y="1271603"/>
            <a:ext cx="9059389" cy="558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5530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B1C3D-BA3B-DED5-5D24-2E94FC451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35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Holmesglen</a:t>
            </a:r>
            <a:endParaRPr lang="en-US"/>
          </a:p>
        </p:txBody>
      </p:sp>
      <p:pic>
        <p:nvPicPr>
          <p:cNvPr id="4" name="Content Placeholder 3" descr="An aerial view of a road and buildings&#10;&#10;AI-generated content may be incorrect.">
            <a:extLst>
              <a:ext uri="{FF2B5EF4-FFF2-40B4-BE49-F238E27FC236}">
                <a16:creationId xmlns:a16="http://schemas.microsoft.com/office/drawing/2014/main" id="{ED846C1E-40F3-7AC6-B57A-AA5C979C99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875"/>
          <a:stretch/>
        </p:blipFill>
        <p:spPr>
          <a:xfrm>
            <a:off x="0" y="1325563"/>
            <a:ext cx="12192000" cy="553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01881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4EA26-074B-334E-E811-28F34543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Jordanville</a:t>
            </a:r>
          </a:p>
        </p:txBody>
      </p:sp>
      <p:pic>
        <p:nvPicPr>
          <p:cNvPr id="4" name="Content Placeholder 3" descr="Aerial view of a road and a golf course&#10;&#10;AI-generated content may be incorrect.">
            <a:extLst>
              <a:ext uri="{FF2B5EF4-FFF2-40B4-BE49-F238E27FC236}">
                <a16:creationId xmlns:a16="http://schemas.microsoft.com/office/drawing/2014/main" id="{5EFD6166-4D33-BCF3-34CD-5C05C22AC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0059"/>
          <a:stretch/>
        </p:blipFill>
        <p:spPr>
          <a:xfrm>
            <a:off x="0" y="1243584"/>
            <a:ext cx="12192000" cy="561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17389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A5303-F2CB-CBDC-6A83-9AD86B066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Mount Waverley</a:t>
            </a:r>
          </a:p>
        </p:txBody>
      </p:sp>
      <p:pic>
        <p:nvPicPr>
          <p:cNvPr id="4" name="Content Placeholder 3" descr="Aerial view of a road and a city&#10;&#10;AI-generated content may be incorrect.">
            <a:extLst>
              <a:ext uri="{FF2B5EF4-FFF2-40B4-BE49-F238E27FC236}">
                <a16:creationId xmlns:a16="http://schemas.microsoft.com/office/drawing/2014/main" id="{6DF61471-A9A7-858C-2DA4-DC8E83D15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990"/>
          <a:stretch/>
        </p:blipFill>
        <p:spPr>
          <a:xfrm>
            <a:off x="0" y="2456025"/>
            <a:ext cx="12177182" cy="440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95325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CE0EE-2979-AC03-16C9-A8642966D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Syndal</a:t>
            </a:r>
            <a:endParaRPr lang="en-US"/>
          </a:p>
        </p:txBody>
      </p:sp>
      <p:pic>
        <p:nvPicPr>
          <p:cNvPr id="4" name="Content Placeholder 3" descr="Aerial view of a city&#10;&#10;AI-generated content may be incorrect.">
            <a:extLst>
              <a:ext uri="{FF2B5EF4-FFF2-40B4-BE49-F238E27FC236}">
                <a16:creationId xmlns:a16="http://schemas.microsoft.com/office/drawing/2014/main" id="{1F652A2F-947E-EB7F-F75E-8CE92A49CF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477" y="1325563"/>
            <a:ext cx="11661045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58405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6FABB-5905-290C-5599-5B07E7413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Glen Waverley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47354C2C-398D-CE77-1B1B-FE64A15B1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4555"/>
          <a:stretch/>
        </p:blipFill>
        <p:spPr>
          <a:xfrm>
            <a:off x="342035" y="1325563"/>
            <a:ext cx="11507929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04793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DAD0-4FF2-BE5D-B962-B2AEE861B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9A2D3-5BD4-A458-D2B1-E57A43844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605777" cy="1354500"/>
          </a:xfrm>
        </p:spPr>
        <p:txBody>
          <a:bodyPr/>
          <a:lstStyle/>
          <a:p>
            <a:r>
              <a:rPr lang="en-US"/>
              <a:t>Alamein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D7A92CA-A43A-009B-3F4B-16ED849D25FB}"/>
              </a:ext>
            </a:extLst>
          </p:cNvPr>
          <p:cNvSpPr txBox="1">
            <a:spLocks/>
          </p:cNvSpPr>
          <p:nvPr/>
        </p:nvSpPr>
        <p:spPr>
          <a:xfrm>
            <a:off x="838201" y="1823696"/>
            <a:ext cx="6721698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Riversdale</a:t>
            </a:r>
          </a:p>
          <a:p>
            <a:r>
              <a:rPr lang="en-US"/>
              <a:t>Willison</a:t>
            </a:r>
          </a:p>
          <a:p>
            <a:r>
              <a:rPr lang="en-US"/>
              <a:t>Hartwell</a:t>
            </a:r>
          </a:p>
          <a:p>
            <a:r>
              <a:rPr lang="en-US"/>
              <a:t>Burwood</a:t>
            </a:r>
          </a:p>
          <a:p>
            <a:r>
              <a:rPr lang="en-US"/>
              <a:t>Ashburton</a:t>
            </a:r>
          </a:p>
          <a:p>
            <a:r>
              <a:rPr lang="en-US"/>
              <a:t>Alamein</a:t>
            </a:r>
            <a:br>
              <a:rPr lang="en-US"/>
            </a:br>
            <a:br>
              <a:rPr lang="en-US"/>
            </a:br>
            <a:r>
              <a:rPr lang="en-US"/>
              <a:t>For Camberwell – City, see Lilydale</a:t>
            </a:r>
          </a:p>
        </p:txBody>
      </p:sp>
    </p:spTree>
    <p:extLst>
      <p:ext uri="{BB962C8B-B14F-4D97-AF65-F5344CB8AC3E}">
        <p14:creationId xmlns:p14="http://schemas.microsoft.com/office/powerpoint/2010/main" val="3868625196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36660-50C9-EC25-358B-12E5294EF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Riversdale</a:t>
            </a:r>
          </a:p>
        </p:txBody>
      </p:sp>
      <p:pic>
        <p:nvPicPr>
          <p:cNvPr id="4" name="Content Placeholder 3" descr="Aerial view of a river in a neighborhood&#10;&#10;AI-generated content may be incorrect.">
            <a:extLst>
              <a:ext uri="{FF2B5EF4-FFF2-40B4-BE49-F238E27FC236}">
                <a16:creationId xmlns:a16="http://schemas.microsoft.com/office/drawing/2014/main" id="{10C90185-4730-8308-E679-6402F1DAA0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6560" r="19307"/>
          <a:stretch/>
        </p:blipFill>
        <p:spPr>
          <a:xfrm rot="5400000">
            <a:off x="3463594" y="-1870406"/>
            <a:ext cx="5264812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20341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6E2A7-9CB0-C349-9B35-802DDB46A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Willison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3F25E8BC-D50B-33D0-AF2F-1099E9491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754"/>
          <a:stretch/>
        </p:blipFill>
        <p:spPr>
          <a:xfrm>
            <a:off x="3059378" y="1325563"/>
            <a:ext cx="6073243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88213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425A-AB9C-1541-36DA-6E8F2028A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Hartwell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FCEB1BEC-C971-223B-42D9-095A2DDFA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3" r="10041"/>
          <a:stretch/>
        </p:blipFill>
        <p:spPr>
          <a:xfrm rot="16200000">
            <a:off x="3179133" y="-107480"/>
            <a:ext cx="5650853" cy="828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60540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275E7-F55F-BAE9-1A5A-5C176652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Burwood</a:t>
            </a:r>
          </a:p>
        </p:txBody>
      </p:sp>
      <p:pic>
        <p:nvPicPr>
          <p:cNvPr id="4" name="Content Placeholder 3" descr="A satellite view of a city&#10;&#10;AI-generated content may be incorrect.">
            <a:extLst>
              <a:ext uri="{FF2B5EF4-FFF2-40B4-BE49-F238E27FC236}">
                <a16:creationId xmlns:a16="http://schemas.microsoft.com/office/drawing/2014/main" id="{CD9DD670-34B8-A9F0-7E3E-386AFACE3F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302" r="10513"/>
          <a:stretch/>
        </p:blipFill>
        <p:spPr>
          <a:xfrm rot="16200000">
            <a:off x="3329781" y="6609"/>
            <a:ext cx="5532436" cy="817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79852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1D013-B17D-A19D-BA5E-2FD9A73FB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Ashburton</a:t>
            </a:r>
          </a:p>
        </p:txBody>
      </p:sp>
      <p:pic>
        <p:nvPicPr>
          <p:cNvPr id="4" name="Content Placeholder 3" descr="A aerial view of a river&#10;&#10;AI-generated content may be incorrect.">
            <a:extLst>
              <a:ext uri="{FF2B5EF4-FFF2-40B4-BE49-F238E27FC236}">
                <a16:creationId xmlns:a16="http://schemas.microsoft.com/office/drawing/2014/main" id="{FDBCBE53-5C91-C5BF-C390-846F6D308E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088" r="29139"/>
          <a:stretch/>
        </p:blipFill>
        <p:spPr>
          <a:xfrm rot="5400000">
            <a:off x="3329782" y="-1263798"/>
            <a:ext cx="5532435" cy="1071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99415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9B432-D7A2-DAC9-77BA-1494E4522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Alamein</a:t>
            </a:r>
          </a:p>
        </p:txBody>
      </p:sp>
      <p:pic>
        <p:nvPicPr>
          <p:cNvPr id="4" name="Content Placeholder 3" descr="An aerial view of a neighborhood&#10;&#10;AI-generated content may be incorrect.">
            <a:extLst>
              <a:ext uri="{FF2B5EF4-FFF2-40B4-BE49-F238E27FC236}">
                <a16:creationId xmlns:a16="http://schemas.microsoft.com/office/drawing/2014/main" id="{CAD0FC0A-86F2-1AE4-142B-CFE1CA5EDF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401820" y="85365"/>
            <a:ext cx="5562471" cy="798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17912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42F03-1E54-A134-576F-39A4D6D44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E47B9-86FF-26CB-CC9A-8370AB734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605777" cy="1354500"/>
          </a:xfrm>
        </p:spPr>
        <p:txBody>
          <a:bodyPr/>
          <a:lstStyle/>
          <a:p>
            <a:r>
              <a:rPr lang="en-US"/>
              <a:t>Belgrave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1B7F796-FDB7-435D-6D4F-C11E4D1DADD9}"/>
              </a:ext>
            </a:extLst>
          </p:cNvPr>
          <p:cNvSpPr txBox="1">
            <a:spLocks/>
          </p:cNvSpPr>
          <p:nvPr/>
        </p:nvSpPr>
        <p:spPr>
          <a:xfrm>
            <a:off x="838201" y="1719625"/>
            <a:ext cx="5156914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Heathmont</a:t>
            </a:r>
          </a:p>
          <a:p>
            <a:r>
              <a:rPr lang="en-US"/>
              <a:t>Bayswater</a:t>
            </a:r>
          </a:p>
          <a:p>
            <a:r>
              <a:rPr lang="en-US"/>
              <a:t>Boronia</a:t>
            </a:r>
          </a:p>
          <a:p>
            <a:r>
              <a:rPr lang="en-US"/>
              <a:t>Ferntree Gully</a:t>
            </a:r>
          </a:p>
          <a:p>
            <a:r>
              <a:rPr lang="en-US"/>
              <a:t>Upper Ferntree Gully</a:t>
            </a:r>
          </a:p>
          <a:p>
            <a:r>
              <a:rPr lang="en-US" err="1"/>
              <a:t>Upwey</a:t>
            </a:r>
            <a:endParaRPr lang="en-US"/>
          </a:p>
          <a:p>
            <a:r>
              <a:rPr lang="en-US"/>
              <a:t>Tecoma</a:t>
            </a:r>
          </a:p>
          <a:p>
            <a:r>
              <a:rPr lang="en-US"/>
              <a:t>Belgrave</a:t>
            </a:r>
          </a:p>
          <a:p>
            <a:pPr marL="0" indent="0">
              <a:buNone/>
            </a:pPr>
            <a:r>
              <a:rPr lang="en-US"/>
              <a:t>For Ringwood – City, see Lilydale</a:t>
            </a:r>
          </a:p>
        </p:txBody>
      </p:sp>
    </p:spTree>
    <p:extLst>
      <p:ext uri="{BB962C8B-B14F-4D97-AF65-F5344CB8AC3E}">
        <p14:creationId xmlns:p14="http://schemas.microsoft.com/office/powerpoint/2010/main" val="1010077826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5CFAE-E7B2-E620-7D68-371B2DAF5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Heathmont</a:t>
            </a:r>
          </a:p>
        </p:txBody>
      </p:sp>
      <p:pic>
        <p:nvPicPr>
          <p:cNvPr id="4" name="Content Placeholder 3" descr="An aerial view of a neighborhood&#10;&#10;AI-generated content may be incorrect.">
            <a:extLst>
              <a:ext uri="{FF2B5EF4-FFF2-40B4-BE49-F238E27FC236}">
                <a16:creationId xmlns:a16="http://schemas.microsoft.com/office/drawing/2014/main" id="{475BFC5F-23A8-D3DD-A0E6-483C258938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609" r="11368"/>
          <a:stretch/>
        </p:blipFill>
        <p:spPr>
          <a:xfrm rot="16200000">
            <a:off x="3329780" y="238542"/>
            <a:ext cx="5532437" cy="770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25306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310F2-2959-02BE-E98B-5982C5B35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Bayswater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334613ED-D90A-5197-4405-BEF2B1D581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048" r="10048"/>
          <a:stretch/>
        </p:blipFill>
        <p:spPr>
          <a:xfrm rot="16200000">
            <a:off x="3329780" y="597599"/>
            <a:ext cx="5532437" cy="698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696305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B8F1-5D1F-09CD-9402-2D4B071AC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Boronia</a:t>
            </a:r>
          </a:p>
        </p:txBody>
      </p:sp>
      <p:pic>
        <p:nvPicPr>
          <p:cNvPr id="4" name="Content Placeholder 3" descr="A map of a city&#10;&#10;AI-generated content may be incorrect.">
            <a:extLst>
              <a:ext uri="{FF2B5EF4-FFF2-40B4-BE49-F238E27FC236}">
                <a16:creationId xmlns:a16="http://schemas.microsoft.com/office/drawing/2014/main" id="{6318C2EF-5304-1683-F83D-7CFFA98A78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178" r="7767"/>
          <a:stretch/>
        </p:blipFill>
        <p:spPr>
          <a:xfrm rot="16200000">
            <a:off x="3329781" y="-215567"/>
            <a:ext cx="5532437" cy="861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38000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5823B-D166-C3C3-BFC4-7E1D8262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Ferntree Gully</a:t>
            </a:r>
          </a:p>
        </p:txBody>
      </p:sp>
      <p:pic>
        <p:nvPicPr>
          <p:cNvPr id="4" name="Content Placeholder 3" descr="An aerial view of a city&#10;&#10;AI-generated content may be incorrect.">
            <a:extLst>
              <a:ext uri="{FF2B5EF4-FFF2-40B4-BE49-F238E27FC236}">
                <a16:creationId xmlns:a16="http://schemas.microsoft.com/office/drawing/2014/main" id="{B5B5C4FE-2C55-564A-A54E-00E5FC928D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027" r="10362"/>
          <a:stretch/>
        </p:blipFill>
        <p:spPr>
          <a:xfrm rot="5400000">
            <a:off x="3329781" y="409837"/>
            <a:ext cx="5532437" cy="736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63511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4F021-FBF0-AF58-C113-6B5CCA3A2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208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Upper Ferntree Gully</a:t>
            </a:r>
          </a:p>
        </p:txBody>
      </p:sp>
      <p:pic>
        <p:nvPicPr>
          <p:cNvPr id="4" name="Content Placeholder 3" descr="A aerial view of a highway&#10;&#10;AI-generated content may be incorrect.">
            <a:extLst>
              <a:ext uri="{FF2B5EF4-FFF2-40B4-BE49-F238E27FC236}">
                <a16:creationId xmlns:a16="http://schemas.microsoft.com/office/drawing/2014/main" id="{C4AAE274-2085-544A-A8C0-1B0DCC7D83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3257" y="2278710"/>
            <a:ext cx="12225257" cy="457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521599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E433-3303-928B-903E-47ECC6B8B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err="1"/>
              <a:t>Upwey</a:t>
            </a:r>
            <a:endParaRPr lang="en-US"/>
          </a:p>
        </p:txBody>
      </p:sp>
      <p:pic>
        <p:nvPicPr>
          <p:cNvPr id="4" name="Content Placeholder 3" descr="An aerial view of a road&#10;&#10;AI-generated content may be incorrect.">
            <a:extLst>
              <a:ext uri="{FF2B5EF4-FFF2-40B4-BE49-F238E27FC236}">
                <a16:creationId xmlns:a16="http://schemas.microsoft.com/office/drawing/2014/main" id="{6F55A1C1-1AEE-63EF-7B52-41A8B01168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0026" b="12260"/>
          <a:stretch/>
        </p:blipFill>
        <p:spPr>
          <a:xfrm>
            <a:off x="1192819" y="1325563"/>
            <a:ext cx="9806361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37028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139F0-5AD5-B02F-8A18-55780B161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Tecoma</a:t>
            </a:r>
          </a:p>
        </p:txBody>
      </p:sp>
      <p:pic>
        <p:nvPicPr>
          <p:cNvPr id="4" name="Content Placeholder 3" descr="An aerial view of a neighborhood&#10;&#10;AI-generated content may be incorrect.">
            <a:extLst>
              <a:ext uri="{FF2B5EF4-FFF2-40B4-BE49-F238E27FC236}">
                <a16:creationId xmlns:a16="http://schemas.microsoft.com/office/drawing/2014/main" id="{B15F824F-F515-679A-2983-C359B0DF00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171" b="4265"/>
          <a:stretch/>
        </p:blipFill>
        <p:spPr>
          <a:xfrm>
            <a:off x="2506751" y="1325563"/>
            <a:ext cx="7178498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658500"/>
      </p:ext>
    </p:extLst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720E6-0372-18BC-6905-7AA993770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Belgrave</a:t>
            </a:r>
          </a:p>
        </p:txBody>
      </p:sp>
      <p:pic>
        <p:nvPicPr>
          <p:cNvPr id="4" name="Content Placeholder 3" descr="Aerial view of a river&#10;&#10;AI-generated content may be incorrect.">
            <a:extLst>
              <a:ext uri="{FF2B5EF4-FFF2-40B4-BE49-F238E27FC236}">
                <a16:creationId xmlns:a16="http://schemas.microsoft.com/office/drawing/2014/main" id="{F8260214-170C-7A51-BE03-EF9DBDDF0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0319"/>
          <a:stretch/>
        </p:blipFill>
        <p:spPr>
          <a:xfrm>
            <a:off x="1376916" y="1325563"/>
            <a:ext cx="9438168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920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754fe42-9d15-49d1-a4b6-1fbacecb3ef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62CBD51A74E04491CD47311545A8CF" ma:contentTypeVersion="12" ma:contentTypeDescription="Create a new document." ma:contentTypeScope="" ma:versionID="6bd59f5a482245e0c3f42db39ba1a05b">
  <xsd:schema xmlns:xsd="http://www.w3.org/2001/XMLSchema" xmlns:xs="http://www.w3.org/2001/XMLSchema" xmlns:p="http://schemas.microsoft.com/office/2006/metadata/properties" xmlns:ns2="6754fe42-9d15-49d1-a4b6-1fbacecb3eff" targetNamespace="http://schemas.microsoft.com/office/2006/metadata/properties" ma:root="true" ma:fieldsID="766733844cbf6653ebf96c2b4c809f74" ns2:_="">
    <xsd:import namespace="6754fe42-9d15-49d1-a4b6-1fbacecb3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54fe42-9d15-49d1-a4b6-1fbacecb3e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83da222-7b83-473f-b32a-ab7de7c3ac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39FD2F-D34D-4289-9D7E-EC1C5561188B}">
  <ds:schemaRefs>
    <ds:schemaRef ds:uri="6754fe42-9d15-49d1-a4b6-1fbacecb3ef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429CB5D-2F9A-4C0C-A667-69C8FB0045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6435C3-867C-4FD7-9551-9081D4F1BC93}">
  <ds:schemaRefs>
    <ds:schemaRef ds:uri="6754fe42-9d15-49d1-a4b6-1fbacecb3ef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253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253</vt:i4>
      </vt:variant>
    </vt:vector>
  </HeadingPairs>
  <TitlesOfParts>
    <vt:vector size="254" baseType="lpstr">
      <vt:lpstr>Office Theme</vt:lpstr>
      <vt:lpstr>Metro Trains Melbourne</vt:lpstr>
      <vt:lpstr>Table of Contents</vt:lpstr>
      <vt:lpstr>PowerPoint Presentation</vt:lpstr>
      <vt:lpstr>WERRIBEE / WILLIAMSTOWN </vt:lpstr>
      <vt:lpstr>North Melbourne</vt:lpstr>
      <vt:lpstr>South Kensington</vt:lpstr>
      <vt:lpstr>Footscray</vt:lpstr>
      <vt:lpstr>Seddon</vt:lpstr>
      <vt:lpstr>Yarraville</vt:lpstr>
      <vt:lpstr>Spotswood</vt:lpstr>
      <vt:lpstr>Newport</vt:lpstr>
      <vt:lpstr>Seaholme</vt:lpstr>
      <vt:lpstr>Altona</vt:lpstr>
      <vt:lpstr>Westona</vt:lpstr>
      <vt:lpstr>Laverton</vt:lpstr>
      <vt:lpstr>Aircraft</vt:lpstr>
      <vt:lpstr>Williams Landing</vt:lpstr>
      <vt:lpstr>Hoppers Crossing</vt:lpstr>
      <vt:lpstr>Werribee</vt:lpstr>
      <vt:lpstr>North Williamstown</vt:lpstr>
      <vt:lpstr>Williamstown Beach</vt:lpstr>
      <vt:lpstr>Williamstown</vt:lpstr>
      <vt:lpstr>SUNBURY </vt:lpstr>
      <vt:lpstr>Footscray</vt:lpstr>
      <vt:lpstr>Middle Footscray</vt:lpstr>
      <vt:lpstr>West Footscray</vt:lpstr>
      <vt:lpstr>Tottenham</vt:lpstr>
      <vt:lpstr>Sunshine</vt:lpstr>
      <vt:lpstr>Albion</vt:lpstr>
      <vt:lpstr>Ginifer</vt:lpstr>
      <vt:lpstr>St Albans</vt:lpstr>
      <vt:lpstr>Keilor Plains</vt:lpstr>
      <vt:lpstr>Watergardens Station</vt:lpstr>
      <vt:lpstr>Diggers Rest</vt:lpstr>
      <vt:lpstr>Sunbury</vt:lpstr>
      <vt:lpstr>CRAIGIEBURN</vt:lpstr>
      <vt:lpstr>North Melbourne</vt:lpstr>
      <vt:lpstr>Kensington</vt:lpstr>
      <vt:lpstr>Newmarket</vt:lpstr>
      <vt:lpstr>Ascot Vale</vt:lpstr>
      <vt:lpstr>Moonee Ponds</vt:lpstr>
      <vt:lpstr>Essendon</vt:lpstr>
      <vt:lpstr>Glenbervie</vt:lpstr>
      <vt:lpstr>Strathmore</vt:lpstr>
      <vt:lpstr>Pascoe Vale</vt:lpstr>
      <vt:lpstr>Oak Park</vt:lpstr>
      <vt:lpstr>Glenroy</vt:lpstr>
      <vt:lpstr>Jacana</vt:lpstr>
      <vt:lpstr>Broadmeadows</vt:lpstr>
      <vt:lpstr>Coolaroo</vt:lpstr>
      <vt:lpstr>Roxburgh Park</vt:lpstr>
      <vt:lpstr>Craigieburn</vt:lpstr>
      <vt:lpstr>SHOWGROUNDS</vt:lpstr>
      <vt:lpstr>North Melbourne</vt:lpstr>
      <vt:lpstr>Showgrounds</vt:lpstr>
      <vt:lpstr>Racecourse</vt:lpstr>
      <vt:lpstr>UPFIELD </vt:lpstr>
      <vt:lpstr>North Melbourne</vt:lpstr>
      <vt:lpstr>Macaulay</vt:lpstr>
      <vt:lpstr>Flemington Bridge</vt:lpstr>
      <vt:lpstr>Royal Park</vt:lpstr>
      <vt:lpstr>Jewell</vt:lpstr>
      <vt:lpstr>Brunswick</vt:lpstr>
      <vt:lpstr>Anstey</vt:lpstr>
      <vt:lpstr>Moreland</vt:lpstr>
      <vt:lpstr>Coburg</vt:lpstr>
      <vt:lpstr>Batman</vt:lpstr>
      <vt:lpstr>Merlynston</vt:lpstr>
      <vt:lpstr>Fawkner</vt:lpstr>
      <vt:lpstr>Gowrie</vt:lpstr>
      <vt:lpstr>Upfield</vt:lpstr>
      <vt:lpstr>SANDRINGHAM </vt:lpstr>
      <vt:lpstr>Richmond</vt:lpstr>
      <vt:lpstr>South Yarra</vt:lpstr>
      <vt:lpstr>Prahran</vt:lpstr>
      <vt:lpstr>Windsor</vt:lpstr>
      <vt:lpstr>Balaclava</vt:lpstr>
      <vt:lpstr>Ripponlea</vt:lpstr>
      <vt:lpstr>Elsternwick</vt:lpstr>
      <vt:lpstr>Gardenvale</vt:lpstr>
      <vt:lpstr>North Brighton</vt:lpstr>
      <vt:lpstr>Middle Brighton</vt:lpstr>
      <vt:lpstr>Brighton Beach</vt:lpstr>
      <vt:lpstr>Hampton</vt:lpstr>
      <vt:lpstr>Sandringham</vt:lpstr>
      <vt:lpstr>FRANKSTON</vt:lpstr>
      <vt:lpstr>Richmond</vt:lpstr>
      <vt:lpstr>South Yarra</vt:lpstr>
      <vt:lpstr>Hawksburn</vt:lpstr>
      <vt:lpstr>Toorak</vt:lpstr>
      <vt:lpstr>Armadale</vt:lpstr>
      <vt:lpstr>Malvern</vt:lpstr>
      <vt:lpstr>Caulfield</vt:lpstr>
      <vt:lpstr>Glen Huntly</vt:lpstr>
      <vt:lpstr>Ormond</vt:lpstr>
      <vt:lpstr>McKinnon</vt:lpstr>
      <vt:lpstr>Bentleigh</vt:lpstr>
      <vt:lpstr>Patterson</vt:lpstr>
      <vt:lpstr>Moorabbin</vt:lpstr>
      <vt:lpstr>Highett</vt:lpstr>
      <vt:lpstr>Southland</vt:lpstr>
      <vt:lpstr>Cheltenham</vt:lpstr>
      <vt:lpstr>Mentone</vt:lpstr>
      <vt:lpstr>Parkdale</vt:lpstr>
      <vt:lpstr>Mordialloc</vt:lpstr>
      <vt:lpstr>Aspendale</vt:lpstr>
      <vt:lpstr> Edithvale </vt:lpstr>
      <vt:lpstr>Chelsea</vt:lpstr>
      <vt:lpstr>Bonbeach</vt:lpstr>
      <vt:lpstr>Carrum</vt:lpstr>
      <vt:lpstr>Seaford</vt:lpstr>
      <vt:lpstr>Kananook</vt:lpstr>
      <vt:lpstr>Frankston</vt:lpstr>
      <vt:lpstr>STONY POINT</vt:lpstr>
      <vt:lpstr>Leawarra</vt:lpstr>
      <vt:lpstr>Baxter</vt:lpstr>
      <vt:lpstr>Somerville</vt:lpstr>
      <vt:lpstr>Tyabb</vt:lpstr>
      <vt:lpstr>Hastings</vt:lpstr>
      <vt:lpstr>Bittern</vt:lpstr>
      <vt:lpstr>Morradoo</vt:lpstr>
      <vt:lpstr>Crib Point</vt:lpstr>
      <vt:lpstr>Stony Point</vt:lpstr>
      <vt:lpstr>CRANBOURNE &amp; PAKENHAM LINES</vt:lpstr>
      <vt:lpstr>Malvern</vt:lpstr>
      <vt:lpstr>Caulfield</vt:lpstr>
      <vt:lpstr>Carnegie</vt:lpstr>
      <vt:lpstr>Murrumbeena</vt:lpstr>
      <vt:lpstr>Hughesdale</vt:lpstr>
      <vt:lpstr>Oakleigh</vt:lpstr>
      <vt:lpstr>Huntingdale</vt:lpstr>
      <vt:lpstr>Clayton</vt:lpstr>
      <vt:lpstr>Westall</vt:lpstr>
      <vt:lpstr>Springvale</vt:lpstr>
      <vt:lpstr>Sandown Park</vt:lpstr>
      <vt:lpstr>Noble Park</vt:lpstr>
      <vt:lpstr>Yarraman</vt:lpstr>
      <vt:lpstr>Dandenong</vt:lpstr>
      <vt:lpstr>Hallam</vt:lpstr>
      <vt:lpstr>Narre Warren</vt:lpstr>
      <vt:lpstr>Berwick</vt:lpstr>
      <vt:lpstr>Beaconsfield</vt:lpstr>
      <vt:lpstr>Officer</vt:lpstr>
      <vt:lpstr>Cardinia Park</vt:lpstr>
      <vt:lpstr>Pakenham</vt:lpstr>
      <vt:lpstr>East Pakenham</vt:lpstr>
      <vt:lpstr>Lynbrook</vt:lpstr>
      <vt:lpstr>Merinda Park</vt:lpstr>
      <vt:lpstr>Cranbourne</vt:lpstr>
      <vt:lpstr>Hurstbridge</vt:lpstr>
      <vt:lpstr>Jolimont</vt:lpstr>
      <vt:lpstr>West Richmond</vt:lpstr>
      <vt:lpstr>North Richmond</vt:lpstr>
      <vt:lpstr>Collingwood</vt:lpstr>
      <vt:lpstr>Victoria Park</vt:lpstr>
      <vt:lpstr>Clifton Hill</vt:lpstr>
      <vt:lpstr>Westgarth</vt:lpstr>
      <vt:lpstr>Dennis</vt:lpstr>
      <vt:lpstr>Fairfield</vt:lpstr>
      <vt:lpstr>Alphington</vt:lpstr>
      <vt:lpstr>Darebin</vt:lpstr>
      <vt:lpstr>Ivanhoe</vt:lpstr>
      <vt:lpstr>Eaglemont</vt:lpstr>
      <vt:lpstr>Heidelberg</vt:lpstr>
      <vt:lpstr>Rosanna</vt:lpstr>
      <vt:lpstr>Macleod</vt:lpstr>
      <vt:lpstr>Watsonia</vt:lpstr>
      <vt:lpstr>Greensborough</vt:lpstr>
      <vt:lpstr>Montmorency</vt:lpstr>
      <vt:lpstr>Eltham</vt:lpstr>
      <vt:lpstr>Diamond Creek</vt:lpstr>
      <vt:lpstr>Wattle Glen</vt:lpstr>
      <vt:lpstr>Hurstbridge</vt:lpstr>
      <vt:lpstr>Mernda</vt:lpstr>
      <vt:lpstr>Jolimont</vt:lpstr>
      <vt:lpstr>West Richmond</vt:lpstr>
      <vt:lpstr>North Richmond</vt:lpstr>
      <vt:lpstr>Collingwood</vt:lpstr>
      <vt:lpstr>Victoria Park</vt:lpstr>
      <vt:lpstr>Clifton Hill</vt:lpstr>
      <vt:lpstr>Rushall</vt:lpstr>
      <vt:lpstr>Merri</vt:lpstr>
      <vt:lpstr>Northcote</vt:lpstr>
      <vt:lpstr>Croxton</vt:lpstr>
      <vt:lpstr>Thornbury</vt:lpstr>
      <vt:lpstr>Bell</vt:lpstr>
      <vt:lpstr>Preston</vt:lpstr>
      <vt:lpstr>Regent</vt:lpstr>
      <vt:lpstr>Reservoir</vt:lpstr>
      <vt:lpstr>Ruthven</vt:lpstr>
      <vt:lpstr>Keon Park</vt:lpstr>
      <vt:lpstr>Thomastown</vt:lpstr>
      <vt:lpstr>Lalor</vt:lpstr>
      <vt:lpstr>Epping</vt:lpstr>
      <vt:lpstr>South Morang</vt:lpstr>
      <vt:lpstr>Middle Gorge</vt:lpstr>
      <vt:lpstr>Hawkstowe</vt:lpstr>
      <vt:lpstr>Mernda</vt:lpstr>
      <vt:lpstr>Lilydale </vt:lpstr>
      <vt:lpstr>Richmond</vt:lpstr>
      <vt:lpstr>East Richmond</vt:lpstr>
      <vt:lpstr>Burnley</vt:lpstr>
      <vt:lpstr>Hawthorn</vt:lpstr>
      <vt:lpstr>Glenferrie</vt:lpstr>
      <vt:lpstr>Auburn</vt:lpstr>
      <vt:lpstr>Camberwell</vt:lpstr>
      <vt:lpstr>East Camberwell</vt:lpstr>
      <vt:lpstr>Canterbury</vt:lpstr>
      <vt:lpstr>Chatham</vt:lpstr>
      <vt:lpstr>Union</vt:lpstr>
      <vt:lpstr>Box Hill</vt:lpstr>
      <vt:lpstr>Laburnum</vt:lpstr>
      <vt:lpstr>Blackburn</vt:lpstr>
      <vt:lpstr>Nunawading</vt:lpstr>
      <vt:lpstr>Mitcham</vt:lpstr>
      <vt:lpstr>Heatherdale</vt:lpstr>
      <vt:lpstr>Ringwood</vt:lpstr>
      <vt:lpstr>Ringwood East</vt:lpstr>
      <vt:lpstr>Croydon</vt:lpstr>
      <vt:lpstr>Mooroolbark</vt:lpstr>
      <vt:lpstr>Lilydale</vt:lpstr>
      <vt:lpstr>Glen Waverley</vt:lpstr>
      <vt:lpstr>Richmond</vt:lpstr>
      <vt:lpstr>East Richmond</vt:lpstr>
      <vt:lpstr>Burnley</vt:lpstr>
      <vt:lpstr>Heyington</vt:lpstr>
      <vt:lpstr>Kooyong</vt:lpstr>
      <vt:lpstr>Tooronga</vt:lpstr>
      <vt:lpstr>Gardiner</vt:lpstr>
      <vt:lpstr>Glen Iris</vt:lpstr>
      <vt:lpstr>Darling</vt:lpstr>
      <vt:lpstr>East Malvern</vt:lpstr>
      <vt:lpstr>Holmesglen</vt:lpstr>
      <vt:lpstr>Jordanville</vt:lpstr>
      <vt:lpstr>Mount Waverley</vt:lpstr>
      <vt:lpstr>Syndal</vt:lpstr>
      <vt:lpstr>Glen Waverley</vt:lpstr>
      <vt:lpstr>Alamein</vt:lpstr>
      <vt:lpstr>Riversdale</vt:lpstr>
      <vt:lpstr>Willison</vt:lpstr>
      <vt:lpstr>Hartwell</vt:lpstr>
      <vt:lpstr>Burwood</vt:lpstr>
      <vt:lpstr>Ashburton</vt:lpstr>
      <vt:lpstr>Alamein</vt:lpstr>
      <vt:lpstr>Belgrave</vt:lpstr>
      <vt:lpstr>Heathmont</vt:lpstr>
      <vt:lpstr>Bayswater</vt:lpstr>
      <vt:lpstr>Boronia</vt:lpstr>
      <vt:lpstr>Ferntree Gully</vt:lpstr>
      <vt:lpstr>Upper Ferntree Gully</vt:lpstr>
      <vt:lpstr>Upwey</vt:lpstr>
      <vt:lpstr>Tecoma</vt:lpstr>
      <vt:lpstr>Belgrave</vt:lpstr>
    </vt:vector>
  </TitlesOfParts>
  <Company>Metrotrains Melbourne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Harry Boyle</dc:creator>
  <cp:revision>4</cp:revision>
  <dcterms:created xsi:type="dcterms:W3CDTF">2026-03-05T03:05:53Z</dcterms:created>
  <dcterms:modified xsi:type="dcterms:W3CDTF">2026-04-19T23:58:54Z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0x0101002A62CBD51A74E04491CD47311545A8CF</vt:lpwstr>
  </property>
  <property fmtid="{D5CDD505-2E9C-101B-9397-08002B2CF9AE}" pid="3" name="MediaServiceImageTags">
    <vt:lpwstr/>
  </property>
</Properties>
</file>